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Приставка: маленькая часть слова с большой работой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приставки и открываем секреты новых слов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слово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состоять из разных частей, и каждая из них работает по-своему. Корень хранит главный смысл, а приставка стоит перед ним и помогает образовывать новые слова и менять их значение.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приставка в слове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всегда стоит перед корнем. Она не бывает в конце слова и не пишется отдельно, потому что входит в состав самого слова.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пишется слитно со словом. Поэтому её надо искать внутри слова, а не рядом с ним, как отдельное маленькое слово.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слова подморозить, перепрыгнуть, вынести, можно заметить: приставка помогает понять, как изменилось действие. Она добавляет новый оттенок смысла.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приставка помогает понять смысл слова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месту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приставка показывает, что герой приближается. Он может приехать, подойти или подбежать. На рисунке это легко показать дорожкой, стрелкой или шагами в сторону дома, школы или друга.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от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наоборот: приставка подсказывает, что кто-то уезжает или убегает. Герой будто машет рукой на прощание и быстро удаляется. Такой рисунок помогает сразу увидеть значение слова.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приставки, которые показывают, что действие делается ещё раз. Например, перечитать или переписать. На картинке можно изобразить ребёнка, который аккуратно возвращается к заданию и делает его заново.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это главная часть слова. Он помогает понять, о чём идёт речь, и остаётся общим для родственных слов, даже если они звучат по-разному.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 заменяет корень, а только уточняет его смысл. Она как маленький помощник: стоит впереди и добавляет новое значение без лишнего шума.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лес, лесок, перелесок общий корень лес сохраняется. Приставка пере- помогает образовать новое слово, и слова становятся похожими по теме, но разными по смыслу.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корень — разные части слова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приставку в слове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как шаг за шагом определить приставку в слове.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предлог: не путать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пишется слитно со словом: забежать, подбросить, перевести. Она становится частью слова и помогает изменить его смысл, как маленький строитель.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написать только вместе с частью впереди, это приставка. Если часть можно отделить пробелом, перед нами предлог.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отдельно: под столом, за домом, в лесу. Он не входит в слово, а помогает словам соединяться в предложении.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важное различие помогает не ошибаться при разборе слова. Сначала ищем, что относится к слову, а потом — что стоит отдельно.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Приставки, которые часто встречаются в 3 классе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приставки, которые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начальной школе часто встречаются приставки по-, под-, у-, при-, за-, вы-, пере-, про-, от-, об-. Они помогают образовывать знакомые слова и делают речь точнее и живее.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одинаковым корнем, но разным началом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подбежать, улететь, приехать, переписать, обойти приставка стоит перед корнем и меняет значение. Если присмотреться, слова как будто надевают разные «шапочки» перед одним и тем же корнем.
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751" y="2362487"/>
            <a:ext cx="1503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0913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обозначать приставки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показать, что действие только начинается: закричать, запеть. Слово словно делает первый шаг и сразу становится живее.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 месту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понять, что кто-то движется ближе к цели: подойти, приехать. Герой словно идёт по стрелке прямо к нужному месту.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от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показать уход или удаление: уйти, убежать, уехать. В слове сразу слышится движение в другую сторону, без лишних объяснений.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приставка может означать, что действие повторяют: переписать, переделать. Это как сказать: «Попробуем ещё раз, но уже аккуратнее».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писать, записать, переписать, подписать, списать связаны одним корнем. Он помогает понять общую тему — всё это слова о письме.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— разные слова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приставки делают каждое слово особенным. Они подсказывают, что именно происходит: начать, повторить, сделать вместе с кем-то или списать с доски.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приставкам речь становится точнее. Мы не просто говорим о письме, а выбираем нужное действие без путаницы и лишних слов.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родственные слова, легко увидеть: корень остаётся общим, а приставка меняет смысл. Вот почему одно маленькое начало слова так много умеет.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приставка меняет значение слова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Движение к месту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помогает показать, куда направляется действие. В словах прийти и прилететь она словно подсказывает: герой движется ближе, к нужному месту.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Действие становится завершённым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прочитать и нарисовать приставка добавляет смысл законченности. Действие не просто началось, а уже доведено до конца.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Действие 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заговорить и зашуметь приставка показывает начало. Слово меняется совсем немного, а смысл становится точнее и живее.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парах нести — вынести, брать — забрать и плыть — уплыть приставки меняют смысл движения. Корень остаётся тем же, а новое слово уже звучит по-другому.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где приставка особенно заметна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идти — прийти общий смысл связан с движением, но приставка при- показывает приближение. Слово становится точнее и помогает увидеть направление действия.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слово с приставкой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слово целиком, затем идём по шагам разбора и находим приставку перед корнем.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приставку с предлогом. Приставка входит в слово и пишется слитно, а предлог стоит отдельно и помогает словам в предложении.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поиске приставки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выделять слишком большую часть слова. Тогда можно потерять корень и неправильно понять, какая часть действительно является приставкой.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подоконник часть под- не приставка, а часть корня. Проверка через родственные слова помогает не ошибиться и разобрать слово аккуратно.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2547617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1966" y="2547629"/>
            <a:ext cx="296887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2484" y="2563146"/>
            <a:ext cx="346800" cy="308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делают речь живее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прибежал, ускакал и выскочил сразу показывают скорость. Читатель будто видит героя, который торопится и ни минуты не стоит на месте.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заглянул и перепрыгнул делают рассказ заметнее. Они помогают передать не просто действие, а его живой, резкий и весёлый характер.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становится интереснее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появляются слова с приставками, он звучит выразительнее. Сразу хочется читать дальше: что случилось, куда побежал герой и что он придумал?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как маленький строитель слова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— много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одного корня можно собрать целую семью слов. Например, от слова ходить появляются заходить, выходить, приходить и переходить. Смысл меняется, а общий корень помогает их узнать.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0356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конструктор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похоже на конструктор: маленькая деталь меняет целое слово. Приставка стоит перед корнем и добавляет новое значение, как будто строит новое слово из знакомой основы.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тренироваться находить приставку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коротких слов и ищи в них общую часть. Сравни, что повторяется в родственных словах, и попробуй увидеть, какая часть стоит перед корнем.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хорошее упражнение — сравнивать похожие слова: писать, дописать, переписать. Чем больше таких примеров, тем быстрее правило запоминается без зубрёжки.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подбирать пары и группы слов: ехать — уехать — приехать — заехать. Так легче заметить, как одна приставка меняет смысл действия.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приставке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всегда стоит перед корнем и входит в состав слова. Она не бывает отдельно и помогает образовать новое слово из знакомой основы.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менять значение слова: показывать движение, начало действия, повтор или новое направление. Благодаря этому речь становится точнее и понятнее.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пишется слитно со словом. Именно поэтому забежать, подбросить и перевести читаются как одно целое, а не как отдельные части.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приставки корень остаётся тем же, но смысл уже другой. Одна маленькая часть слова умеет делать большую работу — почти как маленький помощник-строитель.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на примерах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Пришёл и забежал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пришёл домой и сразу забежал на кухню. В этих словах приставки помогают увидеть движение: сначала приближение, потом быстрое действие. Корни остаются узнаваемыми, а смысл меняется очень наглядно.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Переписал и вылетел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переписала упражнение, а потом из комнаты вылетел котёнок. Здесь приставки подсказывают повтор действия и движение наружу. Такие слова легко выделять цветами: корень одним цветом, приставку — другим.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помогает словам стать точнее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— маленькая, но очень важная часть слова. Она уточняет смысл, помогает образовывать новые слова и делает русский язык понятнее, живее и чуть-чуть веселее.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2026-05-21T23:49:02Z</dcterms:created>
  <dcterms:modified xsi:type="dcterms:W3CDTF">2026-05-21T23:49:02Z</dcterms:modified>
</cp:coreProperties>
</file>