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XIX — начала XX века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великих произведений, новых идей и яркого расцвета русской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Реформы, рост городов, железные дороги и развитие печати изменили жизнь страны. К началу XX века культура стала заметно доступнее, а искусство начало искать новые формы выражения и отвечать на перемены времени.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эпоху перемен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 главная сила эпохи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788" y="1676668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всё чаще обращались к внутреннему миру героя, его совести, выбору и ответственности. Именно поэтому их произведения остаются понятными и важными для читателей разных поколений.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941788" y="2848310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показывала не только судьбу отдельного человека, но и проблемы времени: неравенство, семейные отношения, столкновение взглядов, поиски правды и справедливости в меняющемся обществе.
</a:t>
            </a:r>
            <a:endParaRPr lang="en-US" sz="1082" dirty="0"/>
          </a:p>
        </p:txBody>
      </p:sp>
      <p:sp>
        <p:nvSpPr>
          <p:cNvPr id="11" name="Text 4"/>
          <p:cNvSpPr txBox="1"/>
          <p:nvPr/>
        </p:nvSpPr>
        <p:spPr>
          <a:xfrm>
            <a:off x="4954563" y="1667386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Лермонтов, Гоголь, Тургенев, Толстой и Достоевский создали книги, которые стали основой школьного и мирового чтения. Каждый из них развивал свою тему и художественный язык.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63" y="2848302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мира
</a:t>
            </a:r>
            <a:pPr algn="l" indent="0" marL="0">
              <a:lnSpc>
                <a:spcPct val="115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изучают не только как литературу, но и как часть мировой культуры. Они помогают понять русскую историю, характер людей эпохи и духовные вопросы, которые не теряют значения.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 «Русская литература XIX века»
</a:t>
            </a:r>
            <a:endParaRPr lang="en-US" sz="88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развивались одновременно, поэтому литература этого времени была особенно разнообразной и сильной.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проза и роман достигли высокого уровня; литература стала главным символом эпохи.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писатели и их направления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передвижников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Передвижники стремились показывать реальную жизнь без украшений: труд, быт, переживания людей и важные события истории. Благодаря этому их картины были близки широкой публике и понятны разным поколениям.
</a:t>
            </a:r>
            <a:endParaRPr lang="en-US" sz="92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пейзаже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писали леса, поля, реки и дороги, передавая не только внешний вид природы, но и настроение. У Шишкина и Левитана пейзаж становился способом рассказать о Родине.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характеры
</a:t>
            </a:r>
            <a:pPr algn="l" indent="0" marL="0">
              <a:lnSpc>
                <a:spcPct val="115000"/>
              </a:lnSpc>
              <a:buNone/>
            </a:pPr>
            <a:r>
              <a:rPr lang="en-US" sz="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полотнах Крамского, Репина и Сурикова особое внимание уделялось человеку: его лицу, жесту, поступку и внутреннему состоянию. Именно так раскрывались история и современность.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Выставки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передвижных выставок делало искусство доступнее, потому что художники показывали работы не только в столице, но и в разных городах. Это расширяло круг зрителей и интерес к живописи.
</a:t>
            </a:r>
            <a:endParaRPr lang="en-US" sz="944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авторитет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живопись стала важной частью культуры России. Она соединяла художественное мастерство, общественный смысл и живой интерес к жизни страны, поэтому её влияние оказалось очень сильным.
</a:t>
            </a:r>
            <a:endParaRPr lang="en-US" sz="90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863463"/>
            <a:ext cx="4152000" cy="16913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«Живопись XIX — начала XX века»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художники по-разному понимали задачу искусства: от точного изображения жизни до яркой декоративности.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стала многогранной: одни художники искали правду жизни, другие — настроение природы или выразительный декоративный образ.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направлений в живописи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Музыка: от народных тем к мировым сценам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заложил основы русской классической музыки. Его сочинения показали, что национальные темы можно воплощать в крупной профессиональной форме, понятной и российской, и зарубежной публике.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использовали народные мелодии, исторические сюжеты и сказочные образы. Благодаря этому музыка звучала узнаваемо и связана с традициями, а не только с придворной культурой.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творчестве Чайковского и Римского-Корсакова особенно ярко развивались опера и балет. Эти жанры соединяли музыку, сценическое действие и сильные чувства, поэтому быстро завоевали признание.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 балет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русских композиторов исполнялись не только в России, но и за её пределами. Это помогло русской музыке стать частью мировой культуры и повысило её авторитет.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 сценическое искусство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театра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театр стал важной частью городской культуры. Зрители ждали от сцены правдивого изображения жизни, а драматические постановки собирали всё больше публики в Москве и Петербурге.
</a:t>
            </a:r>
            <a:endParaRPr lang="en-US" sz="723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МХТ и новый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1898 году был создан Московский Художественный театр. Его основатели стремились к естественной игре актёров, точной передаче характера и вниманию к тому, что переживает герой внутри.
</a:t>
            </a:r>
            <a:endParaRPr lang="en-US" sz="76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1529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XX век
</a:t>
            </a:r>
            <a:pPr algn="l" indent="0" marL="0">
              <a:lnSpc>
                <a:spcPct val="11500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Станиславского и Немировича-Данченко изменили представление о том, каким должен быть спектакль. Их идеи повлияли на актёрское мастерство, режиссуру и развитие театра в следующем столетии.
</a:t>
            </a:r>
            <a:endParaRPr lang="en-US" sz="7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развивалось культурное обновление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изменения в обществе привели к расцвету искусства XIX — начала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городов XIX 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Классицизм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стиля были характерны строгие формы, симметрия и колонны. Такие здания выглядели торжественно и подчёркивали порядок, поэтому их часто строили для важных общественных учреждений.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Эклектика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соединяли детали разных эпох и стилей, создавая богатый и нарядный облик зданий. Эклектика хорошо подходила для больших городов, где нужно было показать их современность и разнообразие.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XX века появились плавные линии, асимметрия, витражи и растительный орнамент. Модерн стремился сделать здание более живым, выразительным и непохожим на прежние образцы.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строили вокзалы, театры, музеи, доходные дома, особняки и общественные здания. Архитектура отвечала росту городов и меняющимся потребностям городской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музеи сохраняли память эпохи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Частная коллекция становится музеем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Третьяков собирал картины русских художников не ради роскоши, а ради будущего. Его собрание выросло в галерею, куда могли прийти все желающие и увидеть историю искусства глазами современников.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Императорский музей для 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музей в Петербурге был создан как крупное государственное собрание отечественного искусства. Здесь бережно хранили иконы, живопись и скульптуру, чтобы показать развитие русской культуры от древности до нового времени.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вещах и документах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музей в Москве собирал не только картины, но и летописи, предметы быта, оружие и реликвии. Такие экспонаты помогали посетителям представить, как жили люди разных эпох и почему это важно помнить.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центр культуры выполнял свою роль: одни задавали направления, другие распространяли искусство по стране и сохраняли традиции в повседневной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не была сосредоточена в одном городе: она объединяла столицу, провинцию и усадебный мир.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Российской империи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росла грамотность и доступ к культуре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 губерниях постепенно расширялась сеть школ, гимназий и училищ. Учёба становилась важной частью жизни всё большего числа семей.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библиотеки сделали книги и новости доступнее. Люди чаще читали, обсуждали события и знакомились с литературой вне дома.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грамотности помог большему числу людей посещать театры, читать сложные произведения и интересоваться историей, наукой и искусством своей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4479" y="1167050"/>
            <a:ext cx="3753092" cy="3355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меценаты помогали культуре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Собирали и сохраняли
</a:t>
            </a:r>
            <a:pPr algn="l" indent="0" marL="0">
              <a:lnSpc>
                <a:spcPct val="115000"/>
              </a:lnSpc>
              <a:buNone/>
            </a:pPr>
            <a:r>
              <a:rPr lang="en-US" sz="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П. М. Третьяков покупал картины русских художников, создавая собрание, которое стало основой знаменитой галереи. Благодаря этому многие произведения не были утрачены и вошли в историю искусства.
</a:t>
            </a:r>
            <a:endParaRPr lang="en-US" sz="802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Поддерживали творцов
</a:t>
            </a:r>
            <a:pPr algn="l" indent="0" marL="0">
              <a:lnSpc>
                <a:spcPct val="115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 И. Мамонтов и Савва Морозов помогали художникам, актёрам и постановкам не только деньгами, но и возможностью работать. Такая поддержка давала талантам шанс развиваться без постоянных материальных трудностей.
</a:t>
            </a:r>
            <a:endParaRPr lang="en-US" sz="733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Открывали новые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В. Н. Тенишев вкладывал средства в образование и художественные мастерские. Его поддержка помогала молодым людям учиться, пробовать себя в искусстве и осваивать новые навыки.
</a:t>
            </a:r>
            <a:endParaRPr lang="en-US" sz="813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Думали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Меценаты понимали, что искусство нужно не только создавать, но и сохранять. Их коллекции, заказы и пожертвования стали частью культурной памяти, которой пользуются и сегодня.
</a:t>
            </a:r>
            <a:endParaRPr lang="en-US" sz="8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русского модерна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модерне формы становятся более свободными и текучими. Здания, орнаменты и рисунки словно «движутся», а строгая симметрия уступает место живому и необычному силуэту.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и мастера активно использовали стекло, металл, керамику и витражи. Благодаря этому здания и предметы искусства выглядели современно и празднично.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стиля были важны узоры, растительные мотивы и богатое оформление. Красота деталей становилась не менее важной, чем сама форма произведения.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искусстве начала XX века усилился интерес к символам, легендам и фантастическим сюжетам. Картины и декорации нередко передавали настроение, а не точное сходство с реальностью.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смелее использовали насыщенные оттенки и контрасты. Цвет помогал создавать особую атмосферу и подчёркивал эмоциональность произведений.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47498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«Культурное наследие XIX — начала XX века»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разные виды искусства развивались в одну эпоху и дополняли друг друга.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видах искусства заметны внимание к человеку, стремление к жизненной правде и поиск выразительных форм.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по видам искусства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 по материалам темы презентации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черты встречались не по отдельности, а вместе: в книгах, картинах, музыке и спектаклях они создавали единый художественный язык.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образ эпохи строился на сочетании правдивости, уважения к традиции и интереса к человеку.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культуру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наследие важно сегодня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эпохи помогают увидеть, как жили люди XIX — начала XX века, о чём они думали и какие вопросы считали самыми важными для себя и 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культурную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Картины, книги и музыкальные произведения хранятся в музеях, библиотеках и театрах. Они напоминают, как формировалась российская культура и почему её нужно беречь.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461175" y="160537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Развиваем вкус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классики и знакомство с искусством учат внимательно смотреть на мир, лучше выражать мысли и замечать красоту в деталях, образах и поступках героев.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461175" y="3388025"/>
            <a:ext cx="27717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Связываем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остаются понятными и интересными даже спустя много лет. Они соединяют школьников, родителей и учителей общими темами, ценностями и впечатлениями.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к культурной памяти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произведения литературы, живописи, музыки и театра XIX — начала XX века становятся частью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живёт и сегодня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XIX — начала XX века сделало русскую культуру узнаваемой во всём мире. Оно сохранило память о людях, идеях и ценностях эпохи и продолжает вдохновлять новые поколения.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2026-06-02T08:34:45Z</dcterms:created>
  <dcterms:modified xsi:type="dcterms:W3CDTF">2026-06-02T08:34:45Z</dcterms:modified>
</cp:coreProperties>
</file>