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 сложноподчинённых предложениях с несколькими придаточными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не ошибиться в запятых между придаточными.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39631" y="0"/>
            <a:ext cx="370358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встречаются в ОГЭ, диктантах и сочинениях. Если правильно определить части и вид подчинения, запятые становятся понятными, а текст — точным и грамотным.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9 классе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1704" y="0"/>
            <a:ext cx="30807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сложноподчинённое предложение
</a:t>
            </a:r>
            <a:endParaRPr lang="en-US" sz="2921" dirty="0"/>
          </a:p>
        </p:txBody>
      </p:sp>
      <p:sp>
        <p:nvSpPr>
          <p:cNvPr id="9" name="Text 2"/>
          <p:cNvSpPr txBox="1"/>
          <p:nvPr/>
        </p:nvSpPr>
        <p:spPr>
          <a:xfrm>
            <a:off x="306749" y="1816698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передаёт основную мысль и может существовать отдельно, поэтому именно от неё обычно задают вопросы к зависимым частям.
</a:t>
            </a:r>
            <a:endParaRPr lang="en-US" sz="1282" dirty="0"/>
          </a:p>
        </p:txBody>
      </p:sp>
      <p:sp>
        <p:nvSpPr>
          <p:cNvPr id="10" name="Text 3"/>
          <p:cNvSpPr txBox="1"/>
          <p:nvPr/>
        </p:nvSpPr>
        <p:spPr>
          <a:xfrm>
            <a:off x="306749" y="2930047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поясняют, уточняют или раскрывают содержание главной части. Они отвечают на вопросы о признаке, времени, причине, условии, месте и других отношениях.
</a:t>
            </a:r>
            <a:endParaRPr lang="en-US" sz="1282" dirty="0"/>
          </a:p>
        </p:txBody>
      </p:sp>
      <p:sp>
        <p:nvSpPr>
          <p:cNvPr id="11" name="Text 4"/>
          <p:cNvSpPr txBox="1"/>
          <p:nvPr/>
        </p:nvSpPr>
        <p:spPr>
          <a:xfrm>
            <a:off x="306749" y="4050913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 выражают союзы и союзные слова: что, чтобы, когда, потому что, если, который, где, куда, почему. Они помогают увидеть зависимость.
</a:t>
            </a:r>
            <a:endParaRPr lang="en-US" sz="1282" dirty="0"/>
          </a:p>
        </p:txBody>
      </p:sp>
      <p:sp>
        <p:nvSpPr>
          <p:cNvPr id="12" name="Text 5"/>
          <p:cNvSpPr txBox="1"/>
          <p:nvPr/>
        </p:nvSpPr>
        <p:spPr>
          <a:xfrm>
            <a:off x="3012197" y="1816698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придаточных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предложении может быть не одно, а сразу несколько придаточных. Тогда важно определить, как именно они связаны с главной частью и друг с другом.
</a:t>
            </a:r>
            <a:endParaRPr lang="en-US" sz="1282" dirty="0"/>
          </a:p>
        </p:txBody>
      </p:sp>
      <p:sp>
        <p:nvSpPr>
          <p:cNvPr id="13" name="Text 6"/>
          <p:cNvSpPr txBox="1"/>
          <p:nvPr/>
        </p:nvSpPr>
        <p:spPr>
          <a:xfrm>
            <a:off x="3012197" y="2930047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предложения помогает правильно ставить запятые, не путать части сложной конструкции и уверенно выполнять задания по синтаксису.
</a:t>
            </a:r>
            <a:endParaRPr lang="en-US" sz="12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841994"/>
            <a:ext cx="4328400" cy="18777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подчинения показывает, как связаны придаточные части и где нужны запятые.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подчинения напрямую влияет на расстановку запятых: одинаковая форма союза не означает одинаковое правило.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русской пунктуации для сложноподчинённых предложений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подчинения придаточных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пунктуации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сложноподчинённого предложения с несколькими придаточными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Однородное подчинение придаточных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однородном подчинении все придаточные относятся к одному слову или ко всей главной части. Они отвечают на одинаковый вопрос и выполняют одну синтаксическую роль.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между ними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однородными придаточными обычно ставится запятая, если их не объединяет общий союз или общий элемент. Именно поэтому важно смотреть не только на союз, но и на смысл.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«Он понял, что задача трудная, что времени осталось мало и что ошибаться нельзя» все придаточные раскрывают одно сообщение. Их объединяет общий смысл и общая главная часть.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8948" y="938850"/>
            <a:ext cx="3274305" cy="326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подчинение: придаточное в придаточном
</a:t>
            </a:r>
            <a:endParaRPr lang="en-US" sz="288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33200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за слоем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последовательном подчинении одно придаточное зависит от другого. Сначала оно связано с главной частью, а затем внутри него появляется ещё одно зависимое звено.
</a:t>
            </a:r>
            <a:endParaRPr lang="en-US" sz="1255" dirty="0"/>
          </a:p>
        </p:txBody>
      </p:sp>
      <p:sp>
        <p:nvSpPr>
          <p:cNvPr id="11" name="Text 3"/>
          <p:cNvSpPr txBox="1"/>
          <p:nvPr/>
        </p:nvSpPr>
        <p:spPr>
          <a:xfrm>
            <a:off x="833200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«матрешки»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конструкцию удобно представлять как вложенные блоки: главная часть, затем первое придаточное, затем второе. Это помогает быстро проверить структуру предложения.
</a:t>
            </a:r>
            <a:endParaRPr lang="en-US" sz="1255" dirty="0"/>
          </a:p>
        </p:txBody>
      </p:sp>
      <p:sp>
        <p:nvSpPr>
          <p:cNvPr id="12" name="Text 4"/>
          <p:cNvSpPr txBox="1"/>
          <p:nvPr/>
        </p:nvSpPr>
        <p:spPr>
          <a:xfrm>
            <a:off x="3324489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особенно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ошибиться, если не увидеть, где заканчивается первое придаточное и начинается второе. Запятые ставятся на всех границах вложенных частей.
</a:t>
            </a:r>
            <a:endParaRPr lang="en-US" sz="1232" dirty="0"/>
          </a:p>
        </p:txBody>
      </p:sp>
      <p:sp>
        <p:nvSpPr>
          <p:cNvPr id="13" name="Text 5"/>
          <p:cNvSpPr txBox="1"/>
          <p:nvPr/>
        </p:nvSpPr>
        <p:spPr>
          <a:xfrm>
            <a:off x="3324489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при 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задать вопрос от главной части, затем — от первого придаточного. Если вопрос внутри вопроса, перед вами последовательное подчинение.
</a:t>
            </a:r>
            <a:endParaRPr lang="en-US" sz="12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знаки, но и причины ошибок: чаще всего они начинаются с неверного синтаксического анализа.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ошибок — не сама запятая, а неправильное определение связей между частями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урока; значения условные, для сравнения типов ошибок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всего ошибаются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подчинение придаточных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параллельном подчинении придаточные относятся к разным словам главной части или раскрывают её с разных сторон. Они не зависят друг от друга.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у каждого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придаточные связаны не между собой, а с разными словами или смысловыми центрами главной части, каждое из них отделяется запятой.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«Я вспомнил, где лежала тетрадь, и понял, когда начнётся урок» одно придаточное относится к слову вспомнил, а другое — к слову понял.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случая нужно различать, чтобы не поставить лишнюю запятую между придаточными.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не ставится, если придаточные объединены общим союзом, общим элементом или единым смыслом. Точная проверка структуры важнее формального подсчёта частей.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пунктуации; школьный курс русского языка, 9 класс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450802"/>
            <a:ext cx="4296900" cy="18640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подчинения помогает понять, где ставить запятые и как связаны придаточные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союзы не гарантируют одинаковую пунктуацию: решающим остаётся тип подчинения и границы частей.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Синтаксические нормы русского языка, тема «Сложноподчинённое предложение»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схем и знаков препинания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490" y="1508125"/>
            <a:ext cx="2129203" cy="198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союзные слова словно указывают дорогу внутри предложения. По ним видно, какая часть зависит от другой, где начинается придаточное и как связаны между собой несколько смысловых отрезков.
</a:t>
            </a:r>
            <a:endParaRPr lang="en-US" sz="105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пары
</a:t>
            </a:r>
            <a:pPr algn="ctr" indent="0" marL="0">
              <a:lnSpc>
                <a:spcPct val="100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конструкции работают только вместе: не только…, но и, как… так и, если… то, хотя… но. Такие пары помогают удерживать смысловую связь и не путать отдельные придаточные с общей основой.
</a:t>
            </a:r>
            <a:endParaRPr lang="en-US" sz="1075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союз ведёт к главной части, придаточные связаны отдельно. Если же одна зависимая часть внутри другой, стрелка связи меняет направление. Именно это удобно показывать на схеме с подписями и стрелками.
</a:t>
            </a:r>
            <a:endParaRPr lang="en-US" sz="1035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союзные слова в сложных конструкциях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пропустить ни одну часть сложного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выполнен разбор, тем надёжнее выбор знаков препинания и меньше риск ошибки.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синтаксического разбора, русская грамматика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запятых в виде схемы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7027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725540"/>
            <a:ext cx="274200" cy="219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14740" y="1702770"/>
            <a:ext cx="231788" cy="26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84749" y="3226770"/>
            <a:ext cx="182119" cy="26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11271" y="3237353"/>
            <a:ext cx="274200" cy="243733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работах девятиклассников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части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принимает придаточное за главную часть и начинает проверять запятые не от того основания. Из-за этого теряется вся логика разбора.
</a:t>
            </a:r>
            <a:endParaRPr lang="en-US" sz="1161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Разрывают союз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внутри составного союза ставится по ошибке, хотя союз выражает единое значение. Важно видеть конструкцию целиком, а не по отдельным словам.
</a:t>
            </a:r>
            <a:endParaRPr lang="en-US" sz="1200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запятую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однородных придаточных запятая между ними иногда не ставится, хотя должна быть. Ошибка возникает, когда ученик замечает только союз, но не структуру.
</a:t>
            </a:r>
            <a:endParaRPr lang="en-US" sz="1199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лишний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запятая появляется перед общим элементом или общим союзом. Формально части похожи на самостоятельные, но по смыслу они объединены в одно целое.
</a:t>
            </a:r>
            <a:endParaRPr lang="en-US" sz="1200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видят вложенность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последовательном подчинении одно придаточное входит в другое, и это легко пропустить. Тогда границы частей определяются неверно, а пунктуация оказывается ошибочной.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главную часть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синтаксического разбора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смысловые паузы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38582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остановка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 сложноподчинённом предложении обозначает короткую паузу, которая помогает слушателю отделить одну зависимую мысль от другой и не потерять смысл целого высказывания.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250084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длинных предложениях паузы делают текст легче для чтения. Они показывают, где заканчивается одно придаточное и начинается следующее, поэтому предложение воспринимается без путаницы.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06750" y="362339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интонационное деление помогает не только читать выразительно, но и понимать, как связаны части предложения. Именно поэтому запятые важны и для смысла, и для нормы.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схемы по-разному организуют связи между частями, хотя внешне предложения могут быть похожи.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подчинения определяет количество и расположение запятых, поэтому сначала нужно установить структуру, а уже потом ставить 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синтаксических схем по школьной теме русского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схемы подчинения на одном сравнении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предложения по схеме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190837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Найдём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выделяем главную часть: Я узнал… и сообщил об этом друзьям. В ней есть основное сообщение, а остальные части зависят от него и уточняют смысл.
</a:t>
            </a:r>
            <a:endParaRPr lang="en-US" sz="1323" dirty="0"/>
          </a:p>
        </p:txBody>
      </p:sp>
      <p:sp>
        <p:nvSpPr>
          <p:cNvPr id="12" name="Text 3"/>
          <p:cNvSpPr txBox="1"/>
          <p:nvPr/>
        </p:nvSpPr>
        <p:spPr>
          <a:xfrm>
            <a:off x="6133502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Определим придаточные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придаточное отвечает на вопрос что узнал? , второе — почему поезд задержится?. Они относятся к разным смысловым сторонам главной части и не зависят друг от друга.
</a:t>
            </a:r>
            <a:endParaRPr lang="en-US" sz="1323" dirty="0"/>
          </a:p>
        </p:txBody>
      </p:sp>
      <p:sp>
        <p:nvSpPr>
          <p:cNvPr id="13" name="Text 4"/>
          <p:cNvSpPr txBox="1"/>
          <p:nvPr/>
        </p:nvSpPr>
        <p:spPr>
          <a:xfrm>
            <a:off x="3190837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Проверим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что и потому что помогают увидеть начало придаточных. Запятые ставятся по границам каждой части, чтобы предложение читалось ясно и без смешения смыслов.
</a:t>
            </a:r>
            <a:endParaRPr lang="en-US" sz="1323" dirty="0"/>
          </a:p>
        </p:txBody>
      </p:sp>
      <p:sp>
        <p:nvSpPr>
          <p:cNvPr id="14" name="Text 5"/>
          <p:cNvSpPr txBox="1"/>
          <p:nvPr/>
        </p:nvSpPr>
        <p:spPr>
          <a:xfrm>
            <a:off x="6133502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схему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Цветовое выделение показывает, где заканчивается главная часть и начинаются зависимые. Такая визуальная опора помогает быстро проверить, не пропущен ли знак препинания.
</a:t>
            </a:r>
            <a:endParaRPr lang="en-US" sz="12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46515"/>
            <a:ext cx="4328400" cy="20687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алгоритм помогает не пропустить важные этапы синтаксического разбора.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 строение предложения, и только потом выбирать знаки препинания. Без полного разбора пунктуация легко становится случайной.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синтаксическому разбору сложноподчинённых предложений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 проверке пунктуации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зависят от строения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сложноподчинённых предложениях с несколькими придаточными запятые ставят не по догадке, а по схеме связи. Если научиться находить главную часть, видеть подчинение и проверять союзы, ошибок станет меньше.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2026-05-29T08:12:04Z</dcterms:created>
  <dcterms:modified xsi:type="dcterms:W3CDTF">2026-05-29T08:12:04Z</dcterms:modified>
</cp:coreProperties>
</file>