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земной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все неровности суши и дна океанов, которые постоянно меняются и влияют на 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изучает география: на суше и под водой он имеет разные формы. На картах его показывают цветом, горизонталями и условными знаками. Горы и равнины видны на поверхности, а шельф и глубоководные желоба — на дне океана.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 и где он встречается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обычно рассматривают через три крупные формы: горы, равнины и плоскогорья. Они отличаются высотой, крутизной склонов и тем, насколько сильно меняются высоты на местности.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суши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участки, которые заметно поднимаются над окружающей местностью и обычно имеют крутые склоны. Плоскогорья сочетают большую высоту и относительно ровную поверхность.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небольшие перепады высот. Из-за этого по ним легче передвигаться и вести хозяйство: строить поселения, прокладывать дороги и обрабатывать землю.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 основных форм рельефа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делает заметной разницу между низкими и высокими формами рельефа: чем больше высота, тем сложнее природные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переход от низменностей к возвышенностям проходит в пределах 200–500 м, а горы резко уходят вверх, достигая более 8000 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материалы: физическая карта мира, учебные атласы (диапазоны абсолютной высоты)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высокие и молодые или низкие и старые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бывают «молодыми» и «старыми»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образуются при движении литосферных плит и поднятии земной коры. Молодые горы обычно высокие: их вершины более острые, а склоны крутые, поэтому ландшафт кажется «резким».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 внешнему виду и примерам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 ниже по высоте: вершины и склоны чаще сглажены временем. Примером «старой» системы называют Урал, а самой высокой точкой Земли считается Эверест (8848,86 м).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большие пространства и часто удобны для жизни. По высоте их делят на низменности, возвышенности и плоскогорья, поэтому меняются и условия для хозяйства.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располагаются ниже 200 м. Возвышенности находятся примерно в диапазоне от 200 до 500 м, а значит, климат и растительность могут немного отличаться от низких участков.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России — Восточно-Европейская и Западно-Сибирская. На равнинах обычно строят города, дороги и поля, потому что рельеф спокойнее и земля удобнее для освоения.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их виды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51890"/>
            <a:ext cx="3848986" cy="21112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три основные формы рельефа, их примеры и ключевые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 отличаются главным образом высотой и характером поверхности: горы резко выделяются по высоте, равнины дают ровность, плоскогорья сочетают высокую отметку и относительную ровность.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физическая карта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земной поверхности: внутренние процессы и затем внешнее разрушение и перенос.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рельеф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медленно перемещаются. Там, где они сталкиваются или расходятся, горные породы деформируются, а земная кора может подниматься или опускаться.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земной поверхности возникают при резких движениях в глубинных разломах. Они могут сопровождаться смещением пород и появлением новых трещин.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возникают, когда магма поднимается к поверхности. В результате образуются вулканические конусы и накапливаются изверженные породы.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 границах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сильные процессы происходят на границах литосферных плит. Один из известных примеров — Тихоокеанское огненное кольцо с вулканами и частыми землетрясениями.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которые меняют поверхность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разрушает породы: размывает их, переносит частицы и помогает формировать долины и овраги. Там, где сток усиливается, рельеф заметно меняется после дождей или во время таяния снега.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песок и создаёт формы вроде дюн и барханов. Ледники шлифуют поверхность и оставляют морены, а температура разрушает камни при нагревании и охлаждении.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внешние силы сильнее влияют на рельеф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рельеф влияют сразу несколько процессов: они разрушают породы и перестраивают поверхность. В разных природных зонах «главным» становится разный фактор.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преобладание зависит от климата. Там, где много воды, сильнее работа рек; в холодных районах заметнее ледники; в сухих — ветры и редкие ливни.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(без числовых замеров); учебные карты и материалы по физической географии, актуализация — 2024–2026 гг.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— мелководная часть у берегов материков. Обычно он относительно ровный, и волны хорошо перемешивают воду, поэтому рельеф здесь часто формируется накоплением осадков.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Ложе океана занимает большую часть дна. Там встречаются ровные участки, срединно-океанические хребты и глубоководные желоба, где впадины тянутся длинными полосами.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склон начинается после шельфа и уходит вниз: глубина быстро увеличивается. Склоны могут быть неровными из‑за обвалов пород и движений осадков по крутым участкам.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полезные ископаемые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«прячут» руды и строительный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часто выходят на поверхность древние породы, которые были сильно смяты и подняты. Так удобнее находить руды металлов и камень для строительства. На иллюстрации хорошо смотрятся горный массив и карьеры у подножия.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осадочные бассейны: где ищут нефть, газ и соль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в осадочных бассейнах веками накапливались слои песка, глины и органические остатки. Из них со временем образуются нефть, газ и иногда уголь. Рядом с ними нередко встречаются месторождения соли, которые связаны с высыханием древних морей.
</a:t>
            </a:r>
            <a:endParaRPr lang="en-US" sz="13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жизнь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удобство строительства, ведения хозяйства и даже характер природных опасностей. Это отражается в выборе мест для дорог, населённых пунктов и сельскохозяйственных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чем ровнее местность, тем легче развивать транспорт и сельское хозяйство. В горах жизнь требует больше усилий, зато вода часто даёт быстрый сток и перепады.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физической географии и экономической географии (обобщение, без отдельных статистических источников).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шагам работы с физической картой: масштаб, легенда, горизонтали, отметки высот.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рельеф на карте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меняются не только температуры, но и влажность, длительность вегетации. Поэтому сменяются леса, луга и участки с вечными снегами.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один «ключ» к объяснению: чем выше, тем холоднее. Из-за этого природные пояса идут ступенями, заметно меняя ландшафт.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знаний: средняя оценка снижения температуры с высотой около 6 °C на каждые 1000 м (учебные курсы по географии, без привязки к конкретному региону).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равнин, и они занимают большую часть территории. Среди крупнейших выделяют Восточно-Европейскую и Западно-Сибирскую: на них удобнее размещать дороги, города и сельские районы.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и юге страны начинаются горные области. Здесь расположены Кавказ, Урал, Алтай, Саяны и горы Камчатки, где рельеф более расчленён и высот различается сильнее.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рельефа связаны с тем, как в прошлом формировалась Земля. На равнинах преобладают устойчивые участки коры, а в горах часто проявляются складчатые области и поднятия.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поднятий, важную роль играли вулканические процессы. В районах активного вулканизма возникают горные массивы и более сложный рельеф, который заметен в ландшафте и хозяйственной деятельности.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процессы, связанные с рельефом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Оползни, обвалы и сели чаще происходят на склонах, где породы нестабильны. Частые причины — ливни, быстрое таяние снега и нарушения устойчивости склонов, например из‑за вырубки лесов.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и эрозия тоже связаны с рельефом: вода размывает и растворяет горные породы, создавая пустоты или разрушая берега. Такие процессы могут повреждать дороги, поля и основания зданий.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рельеф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выемки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полезных ископаемых люди создают карьеры и котлованы. Это меняет высоты и формы склонов, иногда требует укрепления берегов и контроля устойчивости откосов.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Насыпи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 дороги и железные пути, создают насыпи и срезают неровности. Естественные формы поверхности перестраиваются, а поверхностный сток воды может изменяться, усиливая размыв.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Террасирование склонов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участках делают террасированные склоны, чтобы удерживать почву и удобнее вести сельское хозяйство. Но без грамотной организации вода может размывать террасы во время ливней.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 важны рекультивация, посадка деревьев и бережное использование земель. Это помогает вернуть устойчивость почвам и снизить риск эрозии, просадок и других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ключ к пониманию Земли и жизни на 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включает разнообразные формы суши и дна океанов. Его создают и изменяют внутренние и внешние силы, поэтому он влияет на климат, реки, почвы, дороги и расселение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2026-05-13T00:10:43Z</dcterms:created>
  <dcterms:modified xsi:type="dcterms:W3CDTF">2026-05-13T00:10:43Z</dcterms:modified>
</cp:coreProperties>
</file>