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Российской Федерации как основа обороны государства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защищена, когда её армия едина, сильна и готова действовать в любой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сформировалась современная армия России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Вооружённые Силы России были созданы в 1992 году и действуют на основе Конституции, федерального закона «Об обороне», Военной доктрины и других нормативных актов, определяющих их задачи, полномочия и ответственность.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структура Вооружённых Сил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обеспечения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Материально-техническое снабжение, ремонт, транспорт и медицинская помощь поддерживают боеспособность армии в повседневной службе и в ходе выполнения боевых задач, снижая потери времени и ресурсов.
</a:t>
            </a:r>
            <a:endParaRPr lang="en-US" sz="885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Единоначалие и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строится на принципе единоначалия: командир отвечает за решение и результат. В структуре выделяются части постоянной готовности, стратегические силы и подразделения быстрого реагирования.
</a:t>
            </a:r>
            <a:endParaRPr lang="en-US" sz="910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обеспечивает единое руководство войсками, распределение задач и контроль исполнения приказов. Именно здесь принимаются решения, которые связывают стратегические цели государства с действиями конкретных соединений и частей.
</a:t>
            </a:r>
            <a:endParaRPr lang="en-US" sz="623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рода войск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Сухопутные войска, Воздушно-космические силы, Военно-морской флот, Ракетные войска стратегического назначения и Воздушно-десантные войска. Каждый компонент отвечает за свою среду ведения боевых действий.
</a:t>
            </a:r>
            <a:endParaRPr lang="en-US" sz="62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разведка, инженерные подразделения и другие специальные силы создают условия для устойчивого управления, быстрого манёвра и точного применения вооружения. Без них боевые действия теряют согласованность и темп.
</a:t>
            </a:r>
            <a:endParaRPr lang="en-US" sz="637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 рода войск: задачи и назначение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показывает, какие компоненты ВС РФ отвечают за разные направления обороны и какую роль каждый из них выполняет.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вид войск не решает все задачи в одиночку: безопасность обеспечивается разделением функций и их взаимной поддержкой.
</a:t>
            </a:r>
            <a:endParaRPr lang="en-US" sz="89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обороны Российской Федерации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войска: крупнейший и наиболее массовый вид ВС РФ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составляют основу наземной обороны государства. В их состав входят мотострелковые, танковые, ракетные, артиллерийские, инженерные, разведывательные подразделения и войска связи, обеспечивающие устойчивость действий на земле.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главная сила — способность удерживать территорию, отражать наступление противника и вести манёвренный бой в разных условиях. Именно Сухопутные войска чаще всего первыми принимают на себя основную нагрузку в локальном конфликте.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задач основных компонентов ВС РФ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оборона страны распределена между несколькими направлениями 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становится устойчивой, когда разные силы дополняют друг друга и не дублируют, а усиливают общий результат.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задач по видам и родам войск ВС РФ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силы: защита неба и космического пространства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 объединяют авиацию, противовоздушную и противоракетную оборону, а также космические средства. Это позволяет действовать одновременно в воздухе и в околоземном пространстве.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задачи включают обнаружение воздушной угрозы, сопровождение собственных сил и защиту важных объектов. Современные средства наблюдения дают возможность заранее выявлять опасные направления и реагировать быстрее.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 также обеспечивают запуск и использование спутниковых систем, необходимых для связи, навигации и разведки. Без этого невозможны точное управление войсками и устойчивое информационное сопровождение операций.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безопасность и глобальное присутствие флота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морских рубежей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охраняет морские границы, коммуникации и пункты базирования, а также защищает экономические интересы России. Он обеспечивает безопасность на ключевых водных направлениях страны.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зоны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ВМФ входят надводные корабли, подводные лодки, морская авиация и береговые войска. Их взаимодействие особенно важно в Арктике, на Балтике, в Чёрном море и на Дальнем Востоке.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компонентов входят в состав Вооружённых Сил России, и каждый из них имеет собственную стратегическую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Вооружённых Сил Российской Федерации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показывает, что РВСН — не отдельная сила, а центральное звено общей системы безопасности государства, рассчитанной на предотвращение крупномасштабной агрессии.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система обороны государства при возникновении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органов управления и войск при появлении опасности.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современному военнослужащему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служба требует готовности действовать в сложной обстановке, быстро учиться и уверенно использовать технику.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дисциплина, устойчивость к стрессу и умение работать в команде; физическая форма дополняется технической компетентностью.
</a:t>
            </a:r>
            <a:endParaRPr lang="en-US" sz="87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подготовке военнослужащих ВС РФ; без привязки к одному нормативному документу.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и система образования в интересах обороны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подготовка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интерес к истории, физической культуре и точным дисциплинам; развиваются базовые навыки самодисциплины и ответственности.
</a:t>
            </a:r>
            <a:endParaRPr lang="en-US" sz="1159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 службы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возможны срочная служба, контракт, поступление в военный вуз или обучение в учебном центре по выбранной специальности.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обучение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Курсанты и военнослужащие осваивают тактику, огневую подготовку, связь, инженерное дело, медицину, топографию и эксплуатацию техники.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рост квалификации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подразделении закрепляет знания, после чего продолжается повышение квалификации и движение к должностям командира или специалиста.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боеспособности армии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Боеспособность складывается из нескольких взаимосвязанных элементов, каждый из которых усиливает или ограничивает возможности войск.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 определяется не отдельным образцом вооружения, а устойчивой работой техники, людей, связи, разведки и тыла.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Положения Военной доктрины Российской Федерации.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 современных Вооружённых Сил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Вооружённые Силы всё чаще опираются на высокоточное оружие, беспилотные системы и защищённую связь, которые повышают точность действий и сокращают время реакции на угрозы.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спутниковая навигация, автоматизированное управление и цифровая обработка данных: они помогают быстрее оценивать обстановку, согласовывать действия разных видов войск и снижать риск ошибок.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военной модернизации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армии охватывает не только вооружение, но и управление, снабжение, ремонт и взаимодействие подразделений.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одновременное развитие техники, обучения и обеспечения: только так новые средства становятся реальной боевой силой.
</a:t>
            </a:r>
            <a:endParaRPr lang="en-US" sz="86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развития ВС РФ; данные представлены в сравнительной, а не статистической форме.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46708"/>
            <a:ext cx="504000" cy="4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18708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516" y="1969108"/>
            <a:ext cx="504000" cy="40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77474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05474"/>
            <a:ext cx="720000" cy="7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армии в чрезвычайных ситуациях и мирных задачах государства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паводками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Военнослужащие помогают укреплять дамбы, эвакуировать людей и доставлять воду, продукты и оборудование в районы, где нарушено обычное сообщение.
</a:t>
            </a:r>
            <a:endParaRPr lang="en-US" sz="885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Тушение крупных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Авиация, инженерная техника и подразделения обеспечения применяются там, где нужны быстрые действия и большая транспортная или водная мощность.
</a:t>
            </a:r>
            <a:endParaRPr lang="en-US" sz="885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медики участвуют в эвакуации пострадавших, сортировке раненых и оказании первой помощи, когда гражданская инфраструктура перегружена.
</a:t>
            </a:r>
            <a:endParaRPr lang="en-US" sz="885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Поисково-спасательные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 транспортные подразделения позволяют обследовать труднодоступные территории, доставлять спасателей и вывозить людей из опасной зоны.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помогают объединить спасателей, местные власти и другие службы, чтобы быстрее принимать решения и избегать дублирования действий.
</a:t>
            </a:r>
            <a:endParaRPr lang="en-US" sz="94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 военной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профессионального становления в системе военного образования и службы.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Патриотизм, воинская дисциплина и честь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в военной службе проявляется не в словах, а в готовности честно выполнять долг, защищать граждан и сохранять верность присяге даже в трудных обстоятельствах.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формирует порядок, точность действий и доверие внутри подразделения; без неё невозможно согласованное выполнение приказов, особенно когда решение нужно принимать быстро и безошибочно.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связана с уважением к истории страны, памяти защитников Отечества и личной ответственности за поступки, которые отражают достоинство военнослужащего и его подразделения.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удерживает от конфликта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мира укреплённые границы выглядят как чёткие линии безопасности. Сильные Вооружённые Силы снижают соблазн давления извне и делают риск эскалации заметно ниже. Поэтому обороноспособность работает не только на защиту страны, но и на сохранение устойчивого международного порядка.
</a:t>
            </a:r>
            <a:endParaRPr lang="en-US" sz="91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Баланс, который помогает миру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международных отношениях военный потенциал играет роль фактора сдерживания, а не только силы. Он напоминает другим государствам о цене необдуманных решений и помогает удерживать соперничество в рамках дипломатии. Именно так оборона становится условием предсказуемости и мирного сосуществования.
</a:t>
            </a:r>
            <a:endParaRPr lang="en-US" sz="89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 и доверие к государству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 защищены надёжно, государство может сосредоточиться на развитии, а не на постоянной тревоге за внешние угрозы. Такая уверенность влияет на экономику, внешние связи и общее чувство стабильности, которое особенно важно для будущего молодых людей.
</a:t>
            </a:r>
            <a:endParaRPr lang="en-US" sz="97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 обороноспособности России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Отечества строится на единстве армии, общества и технологий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России объединяют опыт поколений, современное вооружение и профессионализм личного состава. Их сила зависит от дисциплины, управления, поддержки общества и готовности отвечать на вызовы времени.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2026-05-21T05:14:41Z</dcterms:created>
  <dcterms:modified xsi:type="dcterms:W3CDTF">2026-05-21T05:14:41Z</dcterms:modified>
</cp:coreProperties>
</file>