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Афинского государства: ключевые вехи и значение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Афины стали сердцем древнегреческой культуры и демократии?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Афины, основанные во II тысячелетии до н.э., укреплялись благодаря успешной борьбе с Персией и развитию торговли. Их победы в Марафоне и при Саламине заложили фундамент политического и культурного лидерства в Греции.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Афин к вершинам могущества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расцвета Афин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над Персией расширили политическое влияние Афин, позволив им управлять союзом греческих государств и контролировать морские пути.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и мощный флот стал опорой для распространения власти и защиты торговых интересов в Средиземноморье.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Делосского союза объединило города под руководством Афин, снабжая средства для флота и укрепления позиций.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скорректировалась на морскую торговлю, с ростом строительства и производства, стимулируя процветание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Делосского союза и рост военно-морской силы Афин
</a:t>
            </a:r>
            <a:endParaRPr lang="en-US" sz="2074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478 г. до н.э.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 Делосский союз с центром на острове Делос для совместной защиты от персидской угрозы.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 Персией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союза начинают вносить взносы в виде денег и кораблей для повышения общей обороноспособности.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Афин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постепенно берут управление союзом в свои руки, используя ресурсы для расширения флота и усиления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Укреплённый флот обеспечивает Афинам стратегическое преимущество в регионе и контроль над торговыми путями.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Афин и международные отношения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установили морские пути через Средиземное море, укрепляя торговые связи и экономическую мощь города.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морской торговли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Контракты с Египтом, Карфагеном, Кипром и Финикией обеспечивали стабильные поставки и влияние на регион.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договоры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Глиняная посуда, оливковое масло, вино и ювелирные изделия составляли основу афинского экспорта.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товары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Ввозились зерно, древесина, металлы и скот — необходимые товары для поддержания жизни и промышленности.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Импортные ресурсы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и расцвет Афинского Золотого века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демократии при Перикле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внедрил выплаты гражданам за политическую активность, что позволило участвовать в управлении бедным жителям, усиливая демократические основы города.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его руководством началось строительство величественных сооружений на Акрополе — Парфенона, Пропилей и храмов, символизирующих могущество Афин.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искусства и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поощрял театры, школы и культурные инициативы, что способствовало расцвету философии, литературы и изящных искусств.
</a:t>
            </a:r>
            <a:endParaRPr lang="en-US" sz="10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в Афинах: баланс и разделение полномочий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управления для предотвращения произвола и поддержки демократии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были дорогими, часто чтение происходило вслух на собраниях, обеспечивая доступ к знаниям широкой аудитории.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обучение мальчиков чтению, письму, арифметике, гимнастике и музыке способствовало развитию всесторонних навыков.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Гимнасии и палестры предоставляли места для физического воспитания и социализации юношей в обществе.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обучение молодёжи в Афинах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исторических исследований, современное обобщение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граждане обладали политическими правами, метеки занимались торговлей, а рабы — рутинной работой в хозяйстве.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неграждан (рабы и метеки) подчеркивает сложность социального устройства Афин.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социальных групп в Афинском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демократии и политическая организация Афин
</a:t>
            </a:r>
            <a:endParaRPr lang="en-US" sz="2187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Клисфене введено народное собрание — экклесия, где граждане принимали ключевые решения по государственным делам.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жребия для выбора должностных лиц обеспечило более равное участие в управлении обществом.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Перикла расширили демократические права, включая выплаты участникам политического процесса из низших слоёв населения.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предполагала разделение функций между различными советами и стратегами для поддержания баланса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был возведён в середине V века до н.э. как главный храм богини Афины. Его величественные колонны и изящные пропорции стали эталоном для последующих поколений архитекторов.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— шедевр классической архитектуры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Пропилеи служили парадным воротами на священную гору Акрополь. Они олицетворяли торжественность и важность этого места, открывая путь к главным храмам и святыням Афин.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Пропилеи — величественный вход на Акрополь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Фидий — один из величайших древнегреческих скульпторов — создал статуи богини Афины и Зевса. Его работы отличались выразительностью и реализмом, став символами религиозного и художественного искусства.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Фидия в скульптуре Афин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искусство: символы могущества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философия и образование в Афинах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— основатели западной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Сократ, Платон и Аристотель заложили основы философии, этики и логики. Их учения продолжали влиять на мировоззрение и науку тысячелетиями после их времени.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математике и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стали домом для учёных, как Евклид, чьи труды по геометрии остались актуальными. Медицинские знания Гиппократа легли в основу науки о здоровье.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традиции Афин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существовали как платные, так и бесплатные школы, где изучали литературу, музыку, математику и спорт. Образование было важной частью воспитания граждан и готовило их к общественной жизни.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театры были сооружены на склонах, вмещая тысячи людей. Это создавалось для празднования и участия всего города в театральных представлениях.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театры для тысяч зрителей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Эсхил, Софокл и Еврипид создавали трагедии, раскрывая человеческие страсти и судьбы. Аристофан же привносил юмор через комедии, отражая социальные темы.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драматурги и их произведения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театральные фестивали Дионисии становились главным событием, на котором собирались все жители. Это укрепляло общественные связи и культурное единство Афин.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Дионисии — центр городских событий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культурный феномен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хозяйственная жизнь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как основа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мастера были знамениты гончарным делом, ювелирным искусством и судостроением. Ремёсла становились не только источником богатства, но и культурного наследия.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и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экспортировали керамику, оружие и оливковое масло по всему Средиземноморью. Это способствовало их политическому влиянию и экономической стабильности.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система на серебряной драхме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серебряной драхмы облегчало торговлю и поднимало уровень жизни. Активная морская торговля обеспечивала приток ресурсов из Египта, Финикии и Малой Азии.
</a:t>
            </a:r>
            <a:endParaRPr lang="en-US" sz="10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40598"/>
            <a:ext cx="4152000" cy="21370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Геродот, Фукидид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Афин и Спарты отражают различия в населении, экономике и управлении. Афины развивались как торговый и культурный центр, тогда как Спарта была военной державой.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Афины ориентировались на культуру и экономику, в то время как Спарта сосредоточилась на военной мощи.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Афин и Спарты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общественной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Панафинеи и Дионисии символизировали религиозное и культурное единение всех граждан в честь богини Афины и бога Диониса.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культовые обряды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Гимнасии и палестры были местами для занятий спортом, развивающих силу и выносливость, популярные среди всех возрастов.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активность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мероприятия укрепляли чувство принадлежности и совместной ответственности в демократическом обществе Афин.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сплочённость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был неотъемлемой частью жизни, объединяя горожан в совместном праздновании искусств и обсуждении общественных тем.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представления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историков классической античности, около 430 г. до н.э.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Афин значительно выросло благодаря экономическому развитию и военно-политическому успеху в V веке до н.э. Прирост коснулся всех социальных групп.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всех категорий населения отражает объединённое усилие города в укреплении его влияния и культурного развития.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увеличения населения Афин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 падение Афинской державы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истощила ресурсы и привела к поражению Афин. Олигархия временно заменила демократию, что ослабило политическую систему города.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пережила спад, эпидемии ослабили население. Культурная жизнь стала менее активной, а значение Афин в Греции заметно снизилось.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 стала фундаментом для современных систем управления, укрепив идею участия народа в политике и равных прав.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право, заложенные афинянами, укрепили рациональное мышление и этические нормы в европейской культуре.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и художественные стандарты, например Парфенон, стали образцами для искусства и строительства в последующие эпохи.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 наследие Афинского расцвета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расцвета Афин для современности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Афин подарил миру демократию, культуру и знания, которые продолжают вдохновлять современное общество. Изучение древних Афин помогает ценить основы гражданского участия и научного поиска.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2026-05-10T11:05:28Z</dcterms:created>
  <dcterms:modified xsi:type="dcterms:W3CDTF">2026-05-10T11:05:28Z</dcterms:modified>
</cp:coreProperties>
</file>