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стихотворение «Я выросла»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и смешное стихотворение о том, как хочется стать взрослой.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о детях так, будто сама видела их каждый день. Ее короткие, точные стихи помогают узнать знакомый мир игры, дома и школы.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которая понимала детей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очень уверенно: девочка как будто уже сделала важный шаг к взрослой жизни и сама этому радуется.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в словах слышится улыбка: читатель понимает, что героиня еще совсем маленькая, хотя очень старается казаться большой.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секунд становится ясно, что в стихотворении будет домашняя сценка, детская гордость и добрый юмор без обиды.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название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— маленькая девочка, которая ведет себя серьезно и уверенно. Ей хочется, чтобы ее приняли за взрослую и похвалили за старание.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образе сочетаются наивность и важность. Именно поэтому она вызывает и улыбку, и тепло: ребенок искренне радуется своим маленьким успехам.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стихотворения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слов и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говорит о себе очень важно, но читатель видит, что перед ним еще маленький ребенок. От этого возникает добрый, понятный юмор.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так серьезно относится к своим действиям, словно уже умеет все по-взрослому. Ее старание выглядит трогательно и вызывает улыбку.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первоклассникам знакомо желание поскорее вырасти. Поэтому смешной эпизод легко понять: он похож на обычный детский разговор дома.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ребенка взросление начинается с простых поступков: помочь дома, повторить важные слова, сделать что-то самостоятельно и почувствовать себя нужным.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девочка гордится даже маленьким успехом. Для нее это настоящий шаг вперед, и именно поэтому ее радость звучит так искренне.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легко понять это чувство. Каждый ребенок хотя бы раз хотел стать большим быстрее и попробовать себя в новой роли.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показывает, что взрослость для детей пока выглядит как близкая и понятная мечта. Она начинается не с возраста, а с первых проб.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 в детской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обычная домашняя обстановка, в которой ребенок пробует вести себя по-взрослому. Такие бытовые детали делают стихотворение очень наглядным. Сразу представляется знакомый момент из семейной жизни.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чувствуется, как девочка говорит, смотрит и движется. Автор не объясняет все подробно, а показывает сцену несколькими точными штрихами. Поэтому стихотворение легко представить и пересказать своими словами.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 и интонация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текст живым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девочки простые и понятные, как в обычном детском разговоре. Из-за этого ее речь звучит естественно и близко каждому первокласснику.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интонации слышны гордость и радость. Героиня не спорит и не капризничает, а с серьезным видом рассказывает о своем маленьком достижении.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помогает лучше понять характер девочки. Она уверена в себе, но при этом остается очень трогательной и по-детски смешной.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интонация героини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читать вслух, потому что строки небольшие и не перегружают внимание.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рифма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окончания делают стихотворение легким, звучным и быстро запоминающимся.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сразу уловить смысл: это веселая история о детской мечте быть взрослой.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доброй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замечает, как дети любят подражать взрослым и пробовать новое. Она видит в этом не смешную ошибку, а естественное и трогательное свойство детства.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уважением к ребенку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относится к маленькой героине внимательно и тепло. Она показывает, что первые шаги к самостоятельности важны и ценны, даже если они пока выглядят по-детски.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Барто смотрит на детей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мир в стихотворении показан через обычные дела и привычные взрослые поступки, которые девочка внимательно замечает и старается повторить.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для ребенка первым местом, где он учится самостоятельности: помочь, сделать по-своему и почувствовать себя нужным.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особенно ясно видно желание героини быть большой и полезной, поэтому сценка кажется первоклассникам очень знакомой и теплой.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семьи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знакомая ситуация и понятный смысл помогают ребенку быстро уловить главное и не теряться в чтении.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возрасте особенно важны короткие и ясные тексты.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Л. Барто «Я выросла» и особенности чтения в начальной школе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взрослеть нужно спокойно и постепенно. Маленькие шаги, проба сил и желание помочь уже делают ребенка самостоятельнее.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смотреть на себя с улыбкой и не бояться смешных промахов. Ребячья важность здесь не высмеивается, а изображается доброжелательно и с пониманием.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«Я выросла»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44" y="1108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умеет передавать мысли и чувства ребенка так, будто читатель слышит живую детскую речь. Это делает стихи близкими и понятными.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стихотворения обычно небольшие и очень точные. В них нет лишних слов, поэтому главное событие или чувство сразу становится заметным.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замечает смешные стороны детского поведения без насмешки. Ее юмор мягкий, теплый и помогает увидеть в ребенке живую личность.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 Агнии Барто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выражений, поэтому ребенок легко понимает, что происходит, и сразу замечает настроение героини.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помогают сосредоточиться на главном: девочка хочет выглядеть старше и очень гордится этим своим желанием.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ясно и живо, как обычный разговор, поэтому стихотворение удобно читать вслух и запоминать.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языковой простоте смысл не прячется за словами, а становится доступным уже с первых строк.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смысл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стихотворения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мечтает быть взрослой и говорит об этом уверенно. Но ее поведение все равно остается по-детски наивным, поэтому возникает добрый комический эффект.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не вызывает грусти или напряжения. Он показывает обычное детское желание поскорее вырасти и делает стихотворение понятным и улыбчивым.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стихотворении знакома многим детям: каждому хотя бы раз хотелось стать большим быстрее. Поэтому текст легко откликается в памяти.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Барто помогают ребенку узнавать себя и понимать других. В них обычные чувства показаны просто, честно и без назидания.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поэзией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ясные и добрые тексты часто становятся первыми любимыми стихами школьников. Они легко читаются и хорошо запоминаются.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детской поэзии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особенно слышны уверенность и гордость героини. Ее слова звучат так, будто она по-настоящему считает себя большой.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помогают передать смешной смысл и сделать интонацию выразительной. Благодаря этому стихотворение звучит живо и легко.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поддерживают ясное, почти разговорное звучание текста. Поэтому его удобно читать вместе с классом и легко запомнить.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 — это путь маленьких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самостоятельность не появляется сразу. Она растет из простых дел, старания и желания сделать что-то по-взрослому.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ребенку нужен добрый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относится к детской мечте с теплом и уважением. Она видит в ней не смешную ошибку, а трогательную часть взросления.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выросла» запоминается благодаря простому языку, доброму юмору и очень понятной детской мечте. В нем узнают себя и дети, и взрослые.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легко полюбить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2026-05-23T23:27:36Z</dcterms:created>
  <dcterms:modified xsi:type="dcterms:W3CDTF">2026-05-23T23:27:36Z</dcterms:modified>
</cp:coreProperties>
</file>