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с отрезками: измерение, сравнение, сложение и построение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 работать с отрезками точно и уверенно.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отрезки в геометрии и в жизни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6 классе вы уже умеете пользоваться линейкой и записывать длину с единицей измерения. Теперь эти навыки помогут находить периметр, строить фигуры, работать с масштабом и решать геометрические задачи точнее.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отрезка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Любую длину можно записать числом и единицей: например, 5 см или 42 мм. Такая запись позволяет сравнивать отрезки и выполнять с ними вычисления без путаницы.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отрезка считаются равными, если их длины совпадают. Если один отрезок длиннее, это означает, что он содержит больше единиц длины, чем другой.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имеет два конца, поэтому его можно измерить и точно обозначить на чертеже. Его длина всегда выражается положительным числом и записывается вместе с единицей измерения.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измеряют длину отрезка линейкой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начало отрезка совмещают с нулевой отметкой линейки. Затем смотрят, напротив какого деления находится второй конец, и получают длину. Так измерение выходит самым точным.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Совмещение с нулём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начало отрезка стоит не у нуля, длину находят по разности двух отметок. Этот приём особенно полезен, когда на линейке уже есть другой участок или рисунок.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отрезок начинается не с нуля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задачах важно быстро выбирать удобную единицу: для точности — миллиметры, для обычных измерений — сантиметры.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единица, тем меньше числовое значение длины; это помогает выбирать подходящий способ записи.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длины, которые чаще всего используют при работе с отрезками
</a:t>
            </a:r>
            <a:endParaRPr lang="en-US" sz="3533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математики, 6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325" y="2087925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4838" y="2087925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3238" y="2087921"/>
            <a:ext cx="404250" cy="462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отрезков по длине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2325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отрезок измеряют в одной и той же единице, а затем сравнивают полученные числа. Этот способ удобен, когда отрезки нарисованы отдельно и находятся в разных местах листа.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2325" y="264430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линейкой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31850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отрезок можно мысленно или на чертеже совместить с другим. Если концы совпали, отрезки равны; если один выходит дальше, он длиннее.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531850" y="264425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Наложение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6431375" y="3110467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записи используют знаки &gt;, &lt; и =. Например, AB &gt; CD означает, что отрезок AB длиннее отрезка CD, а MN = KP — что их длины одинаковы.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31375" y="2614450"/>
            <a:ext cx="2138400" cy="4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сравнения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работе с длинами отрезков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сложить два отрезка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математике, 6 класс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получается, если сложить отрезки длиной 4 см и 3 см.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важно складывать именно длины, а не названия отрезков. Такой результат помогает находить общую длину ленты, дорожки или пути.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см
</a:t>
            </a:r>
            <a:endParaRPr lang="en-US" sz="9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964764"/>
            <a:ext cx="4839600" cy="19287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как работают вычисления с длинами, если единицы измерения совпадают.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вычисление корректно только при одинаковых единицах. Это главное правило при работе с отрезками.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 вычитание длин в одинаковых единицах
</a:t>
            </a:r>
            <a:endParaRPr lang="en-US" sz="3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применяют, когда известна общая длина и одна из частей. Тогда из всей длины вычитают известный участок и находят неизвестную часть.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часто используют в задачах на поиск неизвестной части целого. Он помогает не только вычислять длины, но и понимать связь между целым и его частью.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если AC = 12 см, а AB = 5 см, то BC = 7 см. На чертеже это соответствует разбиению отрезка на две части.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отрезков
</a:t>
            </a:r>
            <a:endParaRPr lang="en-US" sz="3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 линейке отмечают начальную точку и совмещают её с нулём. Затем находят нужное число сантиметров или миллиметров и ставят вторую точку.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точки соединяют прямой линией и подписывают длину отрезка. Такой способ используют в черчении, геометрических заданиях и при точном построении фигур.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отрезка по заданной длине
</a:t>
            </a:r>
            <a:endParaRPr lang="en-US" sz="3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 делении отрезка на одинаковые части.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равных частей отрезка
</a:t>
            </a:r>
            <a:endParaRPr lang="en-US" sz="374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6 класс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разделяются на две равные части по 7 см каждая.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помогает быстро находить половину отрезка и проверять симметрию. В примерах с целыми сантиметрами деление пополам особенно удобно.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 см
</a:t>
            </a:r>
            <a:endParaRPr lang="en-US" sz="919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ученикам нужно работать с линейкой и точно переносить длину на чертёж.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и построение дают основную нагрузку темы; остальные действия поддерживают решение более сложных задач.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7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действия с отрезками используются в школьных задачах
</a:t>
            </a:r>
            <a:endParaRPr lang="en-US" sz="3767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«Действия с отрезками»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математика, 6 класс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 составляет длина отрезка между точками с координатами 2 и 8.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координатной прямой длину находят вычитанием координат концов. Этот приём помогает быстро проверять ответ и связывает геометрию с арифметикой.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9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2025320"/>
            <a:ext cx="4535700" cy="1807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отрезками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ученики чаще всего ошибаются и как действовать правильно.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 с вычислениями, а с невнимательностью к единицам и точке отсчёта.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действия с отрезками встречаются в жизни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легко проверить длину карандаша или ширину тетради, если приложить линейку аккуратно и без смещения. Такие измерения показывают, что сантиметры и миллиметры нужны не только в задачах, но и в обычной школьной работе.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и тетрадь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отрезать ленту или оценить длину доски, приходится сначала измерить общий размер, а затем выбрать нужную часть. Здесь особенно важны точность и умение сразу переводить результат в одну единицу.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Лента, доска, полка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отрезки помогают сравнивать расстояния между точками и оценивать путь по масштабу. Этот приём пригодится, если нужно понять, какой маршрут короче и сколько места занимает путь на схеме.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 маршрут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заданиях нередко приходится переходить от измерения к построению без лишних вычислений.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операции лидируют, потому что они нужны почти в каждом упражнении; остальные дополняют решение и встречаются реже.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операции с отрезками встречаются чаще всего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«Действия с отрезками»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алгоритм решения задач с отрезками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Определи, что дано: длина целого отрезка, его часть, середина или число равных долей. Это сразу подсказывает, какое действие понадобится.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операцию: измерь, сравни, сложи, вычти или раздели длину. Все вычисления выполняй только в одинаковых единицах.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не совпадает, пересмотри точку отсчёта, перевод единиц и порядок действий. Такая проверка помогает избежать случайных ошибок.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 ответ с единицей измерения и проверь, соответствует ли он чертежу. При необходимости сравни результат с условием задачи.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учит измерять, сравнивать и строить отрезки аккуратно и осмысленно. Эти навыки нужны в геометрии, на координатной прямой и в обычных измерениях вокруг нас.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с отрезками: точность в каждом шаге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2026-05-24T17:19:18Z</dcterms:created>
  <dcterms:modified xsi:type="dcterms:W3CDTF">2026-05-24T17:19:18Z</dcterms:modified>
</cp:coreProperties>
</file>