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 галактики: карта большого космоса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свету звёзд и галактик читается карта Вселенной.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Вселенную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начнём с масштабов неба, затем разберём звёзды, их жизнь, галактики и способы астрономов получать знания из света.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кажутся маленькими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звёзды кажутся точками, потому что они очень далеко от нас. На самом деле это огромные светящиеся объекты, просто расстояния до них колоссальны.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Обманчивый вид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в космосе удобнее измерять световыми годами. Один световой год — это путь, который свет проходит за год, двигаясь почти 300 тысяч километров в секунду.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расстояния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Ближайшая к Солнцу звезда — Проксима Центавра. До неё 4,24 светового года, поэтому даже соседние звёзды остаются недосягаемо далёкими для обычного взгляда.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Ближайший сосед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 Земля в одном масштабе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пути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 Солнца достигает Земли примерно за 8 минут 20 секунд. Это значит, что мы видим Солнце не в реальном моменте, а с небольшой задержкой.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сравнение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Землю горошиной, то Солнце в таком масштабе будет большим мячом. Такое сравнение помогает почувствовать, насколько мал наш дом рядом со звездой.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масштабов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Солнца около 1,39 миллиона километров, и оно примерно в 109 раз шире Земли. Разница в размерах настолько велика, что планета кажется крошечной.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звезда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 — это не твёрдое тело, а огромный шар очень горячей плазмы. Её удерживает собственная гравитация, не позволяя веществу разлететься в стороны.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звезду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зависит от её температуры: более горячие звёзды выглядят голубоватыми, а менее горячие — жёлтыми или красноватыми.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цвета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энергия выходит наружу в виде света и тепла. Поэтому звёзды видны издалека и влияют на окружающее пространство вокруг себя.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светят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звезды давление и температура настолько высоки, что идут термоядерные реакции. Лёгкие ядра водорода соединяются, образуя гелий и высвобождая энергию.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судьба звезды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конечный путь звезды зависит от её массы.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Солнце как пример звезды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относится к звёздам среднего размера и возраста. Ему около 4,6 миллиарда лет, и оно уже давно находится в устойчивой фазе своей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тип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 Солнце находится на главной последовательности — стадии, когда оно спокойно превращает водород в гелий и остаётся стабильным по яркости и размеру.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Текущая стадия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стадия продлится ещё примерно 5 миллиардов лет. Значит, у Солнца впереди очень долгий и предсказуемый этап эволюции.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Солнца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свет и тепло поддерживают жидкую воду, климат и сами условия, в которых на Земле может существовать жизнь.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Земли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космос между звёздами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между звёздами содержит разреженный газ, главным образом водород и гелий. Хотя оно кажется пустым, именно здесь хранится материал для новых звёзд.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между звёздами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облаках газа и пыли присутствуют молекулы, из которых со временем образуются плотные сгустки. Они становятся основой будущих звёзд и планет.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для рождения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космосе есть и пыль — крошечные твёрдые частицы. Она поглощает свет, поэтому некоторые области неба выглядят тёмными и скрытыми.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пыль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Туманности светятся по-разному: одни отражают свет молодых звёзд, другие сами излучают его благодаря горячему газу. Поэтому они выглядят особенно ярко на снимках.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светятся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облака появляется звезда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Сжатие облака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облаке газа и пыли отдельные участки начинают притягивать вещество сильнее остальных. Под действием гравитации появляется плотное ядро будущей звезды.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Зажигание звезды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ядро нагревается до очень высокой температуры, в нём запускаются термоядерные реакции. Объект начинает светить сам и становится молодой звездой.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Рождение звезды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происходит в туманности Ориона и в области Столпов Творения. Звёзды рождаются медленно, но этот процесс в Галактике идёт постоянно.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Млечного Пути показывает, насколько огромны галактики и как много звёзд может удерживать одна система.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100–400 млрд
</a:t>
            </a:r>
            <a:endParaRPr lang="en-US" sz="5179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звёзд, по оценкам, содержится в Млечном Пути.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Astronomy estimates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галактик по форме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галактики чаще состоят из более старых звёзд, а спиральные остаются активными «звёздными фабриками».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Спиральные галактики преобладают среди ярко выраженных структур, но все три типа важны для понимания эволюции Вселенной.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общепринятой морфологической классификации галактик; значения условны, для наглядности.
</a:t>
            </a:r>
            <a:endParaRPr lang="en-US" sz="10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 находимся в Млечном Пути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диск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 — спиральная галактика с перемычкой. В её диске находится Солнце, а рукава содержат много газа, пыли и молодых звёзд.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Галактическое окружение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Млечного Пути находится Стрелец A* — сверхмассивная чёрная дыра. Вокруг диска простирается гало со старыми звёздами и шаровыми скоплениями.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Солнца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расположена в рукаве Ориона, примерно в 27 тысячах световых лет от центра. Это не край галактики, а спокойная внутренняя область.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галактик во времени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рост, столкновения и слияния галактик, наблюдаемые в космических обзорах.
</a:t>
            </a:r>
            <a:endParaRPr lang="en-US" sz="12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мы узнаём о далёких объектах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астрономы делают снимки в видимом, инфракрасном или радио-диапазоне. Так они видят форму галактик, туманностей и скоплений, а иногда и скрытые пылью области.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Изображение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данные сравнивают с теориями и моделями. Так учёные понимают, как объект устроен, как он меняется и что происходит внутри него.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Вывод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длины волн дополняют друг друга. Инфракрасный свет показывает тёплую пыль, радиоизлучение — холодный газ, а рентген помогает заметить самые энергичные процессы.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Диапазоны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свет раскладывают на спектр. По линиям в нём судят о составе вещества, температуре и движении объекта относительно наблюдателя.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Спектр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и химический состав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похож на радужную полосу, но его главное значение — в тёмных линиях. Они возникают, когда атомы поглощают свет определённых цветов.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поглощения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тоже несёт информацию. Синие и белые звёзды горячее, а красные и оранжевые — холоднее, хотя все они остаются очень горячими по земным меркам.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температура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химический элемент оставляет свой набор линий. Благодаря этому в звёздах и туманностях находят водород, гелий, кислород, натрий и другие вещества.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«паспорт»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плотные и тёмные объекты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59500" y="3596950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дыра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9500" y="4080249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дыры не светятся сами, зато их гравитация настолько сильна, что рядом с ними искривляются траектории звёзд и газа. Их присутствие часто выдают косвенные признаки.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37750" y="3596950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галактики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750" y="4080249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центрах многих галактик находятся сверхмассивные чёрные дыры. Они могут быть в миллионы и миллиарды раз массивнее Солнца и заметно влиять на жизнь всей галактики.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расширение Вселенной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расширения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13,8 миллиарда лет назад началось расширение Вселенной. С этого момента пространство стало увеличиваться, а вещество — постепенно собираться в первые структуры.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Вселенная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далёкие галактики продолжают удаляться друг от друга. Это показывает, что Вселенная и сейчас находится в движении и изменяется со временем.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галактик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из газа и звёздных систем сформировались галактики. Они росли, сталкивались и сливались, создавая более крупные и разнообразные 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890" y="1175216"/>
            <a:ext cx="410212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термины и картинки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термины с изображениями и проверь, как хорошо запомнились ключевые понятия урока.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термины легко соотносятся с примерами, значит ты уже уверенно различаешь основные объекты и способы их изучения.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задание по материалам презентации.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763100" cy="5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в одном месте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238025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несёт сведения о составе, температуре и движении далёких объектов. Поэтому наблюдение неба начинается с внимательного взгляда и умения задавать вопросы.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8025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Что говорит свет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32250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 — это горячие шары плазмы, которые светят благодаря термоядерным реакциям. Их энергия рождается внутри и распространяется в пространство.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2250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Как светят звёзды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33694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определяет судьбу звезды. Небольшие живут дольше, а очень массивные заканчивают путь вспышкой сверхновой и оставляют после себя компактные объекты.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33694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 массы зависит всё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35138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бывают спиральными, эллиптическими и неправильными. Их форма связана с историей роста, столкновениями и количеством газа для новых звёзд.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35138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Формы галактик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36581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 — наш космический дом, где находится Солнце. Мы видим только небольшую часть его структуры, но этого достаточно для изучения.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5536581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Наше место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становится понятнее, если уметь читать его свет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увидели, как рождаются и умирают звёзды, почему галактики бывают разными и как свет помогает читать устройство космоса. Дальше главное — продолжать смотреть на небо с интересом.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2026-07-26T16:38:54Z</dcterms:created>
  <dcterms:modified xsi:type="dcterms:W3CDTF">2026-07-26T16:38:54Z</dcterms:modified>
</cp:coreProperties>
</file>