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Алексеевич Некрасов: поэт, редактор, гражданин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народной судьбы, слова и гражданской совести.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его эпоха перемен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в стране крепостного права, реформ и острых споров о будущем России. Его стихи говорили о бедности, труде, несправедливости и праве человека на достоинство.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Грешневе и первые впечатления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1821: рождение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Некрасов родился в 1821 году в Немирове, но раннее детство его связано с семейным имением под Ярославлем.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Грешнево: уроки наблюдения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имении Грешнево он видел крестьянский труд, барский произвол и семейные ссоры. Эти впечатления стали основой его правдивых образов.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детства в поэзии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эти детские воспоминания превратились в стихи о деревне, дороге, бедности и человеческом страдании, написанные с особой точностью.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Ярославский край в судьбе поэта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 символ народной жизни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в поэзии Некрасова — не просто река, а часть русской истории и труда. На её берегах он видел бурлаков, тяжёлую работу и суровую красоту, которая навсегда осталась в его памяти.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Деревня, дорога и северная природа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Ярославская губерния дала поэту образы деревни, дороги и бескрайних полей. Через них он показывал не только красоту родного края, но и жизнь простых людей, их заботы, терпение и надежды.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Петербург и путь к литературе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1838 году Некрасов приехал в Петербург и попытался учиться в университете как вольнослушатель, но быстро столкнулся с нуждой и нехваткой денег.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выжить в столице, он брался за случайные заработки и жил очень скромно. Одновременно появились первые публикации, открывшие ему дорогу в литературу.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бедности и городской жизни усилил его интерес к судьбам простых людей, мелких чиновников, бедняков и тех, кого обычно не замечали.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Некрасова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акцент поэт делает на жизни народа и его повседневном труде.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Некрасова прежде всего волновали люди, общественная правда и нравственный выбор.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тематический обзор произведений Некрасова по материалам школьного курса литературы.
</a:t>
            </a:r>
            <a:endParaRPr lang="en-US" sz="11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журнал «Современник»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обществом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журнал распространялись идеи реализма и интерес к настоящей жизни. Литература становилась способом говорить о проблемах, которые волновали читателей.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эпохи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 укрепил представление о писателе как об общественном человеке. Для Некрасова литература была не только искусством, но и гражданской позицией.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и организатор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1846 года Некрасов был связан с журналом и позже стал его ведущим редактором. Он помогал определять направление издания и собирать сильный литературный круг.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критика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«Современника» печатались художественные произведения, критические статьи и размышления о жизни страны. Журнал был важной площадкой для литературы своего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возникал некрасовский текст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наблюдения жизни к социально значимому художественному выводу.
</a:t>
            </a:r>
            <a:endParaRPr lang="en-US" sz="15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русского крестьянства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у Некрасова — это не безликая масса, а люди с характером, выдержкой и внутренней силой. Поэт показывает их трудную жизнь так, что читатель видит в них личности.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постоянно звучат пахота, дорога, тяжёлая работа, голод и бедность, но рядом с этим — надежда и достоинство. Сочувствие поэта делает эти образы особенно живыми и убедительными.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«Кому на Руси жить хорошо»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16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годы: начало работы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016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начал поэму в 1860-х годах. Замысел сразу был широким: показать Россию через встречу с разными людьми и их представлениями о счастье.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544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живые сцены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545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сказовую форму, бытовые подробности и живую народную речь. Благодаря этому читатель слышит разные голоса и характеры.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38072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Незавершённое, но главное произведение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38073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осталась незаконченной, но стала главным произведением Некрасова. В ней особенно ясно видно его стремление понять, что такое настоящее счастье.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5278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мужиков в дороге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279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семи мужиков, которые отправляются искать счастливого человека. Их путь превращается в разговор о свободе, труде и справедливости.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693" y="1175216"/>
            <a:ext cx="4114514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Некрасова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годы и ведущие темы, которые чаще всего изучают в школе.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текста показывают главные для Некрасова темы: народную жизнь, нравственный выбор и уважение к человеческому достоинству.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и поэмы Н. А. Некрасова; школьная литературная программа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поэзии Некрасова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показывал женщину не только как героиню семьи, но и как человека, несущего тяжёлую жизненную ношу и сохраняющего внутреннюю силу в бедности и испытаниях.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произведениях поэт часто обращается к образам крестьянок, матерей и жён, которым приходится работать, терпеть лишения и заботиться о близких без права на слабость.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«Русские женщины» княгиня Трубецкая и княгиня Волконская становятся символами верности, мужества и нравственной стойкости, выбранной не ради славы, а ради долга.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женские образы у Некрасова особенно выразительными: в них сочетаются сострадание автора, уважение к труду и вера в духовную силу простого человека.
</a:t>
            </a:r>
            <a:endParaRPr lang="en-US" sz="12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связывает читателя с поэзией Некрасова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часто выбирают для чтения и обсуждения, потому что в них есть ясный сюжет, сильные характеры и узнаваемые жизненные ситуации.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тексты о народной жизни и социальной правде: именно они лучше всего раскрывают актуальность Некрасова сегодня.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 и школьному чтению произведений Н. А. Некрасова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Некрасова: простота и выразительность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сближает стих с живой речью: использует разговорные слова, пословицы и повтор, чтобы речь звучала естественно и была понятна широкому кругу читателей.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деталей и народный ритм помогают создать яркие образы деревни, дороги, города и человека. Поэтому стихи Некрасова легко запоминаются и остаются узнаваемыми.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интонация нередко напоминает песню или устный рассказ. Благодаря этому даже серьёзные темы — труд, бедность, несправедливость — воспринимаются особенно эмоционально.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стихах Некрасова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Некрасова Петербург — это не только столица, но и город контрастов. Рядом с блеском и богатством в нём живут одиночество, нужда и бесправие маленького человека.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город часто выглядит холодным и равнодушным. Через сцены у подъездов, в бедных квартирах и на улицах поэт показывает социальную разницу и напряжение городской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Некрасова от поэта к общественному деятелю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этапы его литературной и редакторской работы.
</a:t>
            </a:r>
            <a:endParaRPr lang="en-US" sz="15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Некрасов продолжал писать, несмотря на болезнь. Поздняя лирика стала особенно личной и сосредоточенной на памяти, прощании и внутренней силе.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1877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временем ухода поэта из жизни в Петербурге после тяжёлой болезни.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А. Некрасове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Некрасов важен сегодня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помогают обсуждать справедливость, личную ответственность и отношение к людям в повседневной жизни.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 современном чтении звучат темы труда и неравенства: они делают Некрасова понятным даже сегодняшнему школьнику.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 и школьной программе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русская литература XIX века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расширил возможности поэзии: в его стихах рядом с лирическим чувством звучат общественный разговор, наблюдение за жизнью народа и острый вопрос о справедливости.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ряду с Тургеневым, Достоевским и Толстым Некрасов помогает увидеть XIX век как эпоху больших перемен, споров о будущем страны и поиска правды.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укрепил в литературе образ поэта-гражданина, который не уходит от трудных тем и говорит о времени прямо, честно и понятно для читателя.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— поэт народной судьбы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показал Россию через труд, боль, надежду и достоинство простых людей. Его стихи учат сочувствию, честности и уважению к человеку, а его слово по-прежнему звучит современно.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2026-05-22T23:16:36Z</dcterms:created>
  <dcterms:modified xsi:type="dcterms:W3CDTF">2026-05-22T23:16:36Z</dcterms:modified>
</cp:coreProperties>
</file>