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нервной системы и ключевые темы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телом и взаимодействует с миром, обеспечивая адаптацию и реагирование.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нервной системы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нервной системы началось с XVII века. Впервые ученые описали её строение и работу, что стало основой для современной нейробиологии и глубокого понимания клеточных процессов.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нервная система?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это сеть из органов и клеток, которая передаёт сигналы между разными частями тела для координации действий.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неё входят центральная часть — головной и спинной мозг, и периферическая — нервы и ганглии, обеспечивающие связь с органами.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нервной системы — собирать, обрабатывать информацию и управлять процессами организма для адаптации к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нервной системы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которые осуществляют обработку сигналов и управляют основными функциями тела. Мозг — главный центр контроля и анализа.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пар нервов и ганглий, соединяющих центральную систему с конечностями и органами, обеспечивая передачу команд и восприятие сигналов извне.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обеспечивает специализацию: центральная обеспечивает обработку информации, периферическая — передачу сигналов к исполнительным органам и обратно.
</a:t>
            </a:r>
            <a:endParaRPr lang="en-US" sz="9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нервной системы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движений: нервы передают команды мышцам, обеспечивая координацию и точность движений в ответ на потребности организма.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ощущений: чувствительные пути передают информацию о внешнем и внутреннем мире, включая прикосновения, температуру и боль.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эмоциями и мыслительными процессами: корковые структуры отвечают за память, эмоции, рассуждения и принятие решений.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гомеостаза: нервная система регулирует внутренние параметры организма, помогая сохранять постоянство условий жизнедеятельности.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распределение мозга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доля коры мозга отвечает за определённые задачи, обеспечивая комплексное восприятие и управление поведением.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позволяет специализировать задачи, повышая эффективность обработки информации в мозге.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Нейронаучные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68317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нейронов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проводят электрические импульсы, передавая информацию с высокой скоростью по телу.
</a:t>
            </a:r>
            <a:endParaRPr lang="en-US" sz="897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нейронов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человеческом мозге насчитывается около 86 миллиардов нейронов, образующих сложные сети.
</a:t>
            </a:r>
            <a:endParaRPr lang="en-US" sz="875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Синаптические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обеспечивают связь между нейронами, позволяя формировать сложные и гибкие нервные цепи.
</a:t>
            </a:r>
            <a:endParaRPr lang="en-US" sz="8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нейронов и глиальных клеток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охватывает ключевые отличия между двумя типами нервных клеток по функциям, размеру и количеству.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превосходят нейроны по численности и обеспечивают необходимую поддержку для работы нервной 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обзоры по нейробиологии,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передача сигнала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синапсах сигнал преобразуется в химический благодаря нейротрансмиттерам, которые передают информацию следующему нейрону для продолжения передачи.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импульс распространяется вдоль аксона нейрона от тела клетки к синапсам. Этот процесс обеспечивает быструю передачу информации внутри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рефлексы и их функции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— быстрые, автоматические реакции организма на раздражители, не требующие осознанного контроля, обеспечивают защиту и выживание.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моргание при ярком свете и внезапное отдергивание руки от горячего предмета, что предотвращает повреждения.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реакции формируют основу для сложных поведенческих механизмов и позволяют эффективно реагировать на угрозы.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выполнения простого рефлекса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физиологии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функции мозга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отвечает за сложные процессы мышления, обеспечивая способность анализировать и решать задачи разной сложности.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служит средством коммуникации, способствует выражению мыслей и обмену знаниями между людьми.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воображение обеспечивают формирование новых идей, инноваций и художественного выражения, отличая человека от других видов.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позволяет сохранять и воспроизводить информацию, что является фундаментом для обучения и накопления опыта.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окружающего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световых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улавливают свет, преобразуя его в электрические импульсы, которые затем передаются в мозг для обработки визуальной информации. Это позволяет распознавать формы, цвета и движение.
</a:t>
            </a:r>
            <a:endParaRPr lang="en-US" sz="1082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звуковых и тактильных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воспринимают звуковые волны, а кожа — давление и тепло, преобразуя их в нервные сигналы. Мозг объединяет эти данные, создавая цельное восприятие окружающей среды.
</a:t>
            </a:r>
            <a:endParaRPr lang="en-US" sz="10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903087"/>
            <a:ext cx="3971100" cy="13373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нервных систем у животных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эволюционное развитие нервных систем у различных животных, отражая усложнение структуры и функций.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нервной системы отражает растущую сложность поведения и адаптивных функций.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по анатомии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и регуляция организма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поддерживает постоянство температуры тела, реагируя на изменения окружающей среды и обеспечивая комфорт для органов.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уровня воды и солей в организме осуществляется через взаимодействие нервной и эндокринной систем.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стрессовых ситуациях нервная система активирует защитные реакции, поддерживая баланс и безопасность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сложной нервной реакции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органов чувств и мозга обеспечивает быструю реакцию, необходимую для успешного начала соревнования.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старта забега спортсмен мгновенно воспринимает сигнал светофора, а его мозг быстро анализирует информацию для запуска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нервной системы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 проявляется приступами из-за нарушения электрической активности нейронов, вызывая временную потерю контроля над телом.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Инсульт возникает при нарушении кровообращения в мозге, приводя к повреждению тканей и ухудшению функций организма.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Паркинсона характеризуется нарушением координации движений вследствие гибели определённых нейронов в мозге.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 лечение таких заболеваний позволяют снизить тяжесть симптомов и улучшить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 нервной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заболеваний значительно увеличивается с возрастом, особенно инсульта и деменции, требующих особого внимания к пожилым людям.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профилактики и контроля заболеваний центральной нервной системы в разных возрастных группах.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России,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здоровой нервной системы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снабжает клетки мозга необходимыми веществами для эффективной работы нервной системы.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улучшает кровоснабжение мозга и способствует формированию устойчивых нервных связей.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контролировать стресс снижает нагрузку на нервную систему и поддерживает её стабильность и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нервной системы для жизни и развития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жизненно важные функции, связывая внутренние процессы с окружающим миром. Забота о её здоровье важна с раннего возраста для полноценного развития и адаптации.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2026-05-08T23:59:25Z</dcterms:created>
  <dcterms:modified xsi:type="dcterms:W3CDTF">2026-05-08T23:59:25Z</dcterms:modified>
</cp:coreProperties>
</file>