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Metaphors and How to Use Them: язык английской метафоры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делают английскую речь ярче, точнее и глубже.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метафора в английском языке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 — это перенос значения по сходству, ассоциации или функции. Она относится к figurative language и помогает понимать тексты, расширять словарь и точнее выражать мысли в чтении и письме на английском языке.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метафора создаёт смысл в английской речи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строится на сходстве двух явлений по форме, движению, силе, эмоции или другим признакам. Благодаря этому привычное слово получает новое значение и делает образ более выразительным.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метафора требует понятного контекста, иначе смысл становится расплывчатым. Если образ слишком сложный или не связан с темой, он мешает восприятию вместо того, чтобы усиливать сообщение.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the classroom was a zoo автор не перечисляет шум, беспорядок и тесноту отдельно: один образ сразу передаёт целую ситуацию. Это делает речь короче, но содержательнее.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смысла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59668"/>
            <a:ext cx="4417500" cy="2445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Metaphor, Simile и Epithets: основные различия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приёма по-разному создают образность и требуют разной степени контекста.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создаёт самый сильный образный эффект; simile делает сравнение прозрачнее; эпитет чаще лишь уточняет и оценивает признак.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и основы стилистики английского языка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в повседневном английском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метафоры настолько привычны, что воспринимаются как обычные выражения. Фразы вроде a flood of emails или a wall of silence быстро передают масштаб и характер ситуации.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Обыденная речь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и онлайн-коммуникации метафоры тоже работают постоянно: они помогают описывать нагрузку, поток информации и связь между людьми, делая речь короче и нагляднее.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цифровая среда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the heart of the city показывает центр как нечто живое и важное. Такая образность помогает сразу увидеть значение места, а не просто его географическое положение.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города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storm of emotions и the fabric of society помогают говорить о чувствах и социальных связях без длинных объяснений. Метафора делает абстрактные вещи более ощутимыми.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отношения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метафоры встречаются чаще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медиа метафора особенно полезна там, где важны краткость, эмоциональность и запоминаемость.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метафор ожидаемо приходится на повседневную речь, рекламу и медиа: именно эти сферы сильнее всего зависят от выразительности и быстрого эффекта.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сферам употребления
</a:t>
            </a:r>
            <a:endParaRPr lang="en-US" sz="10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4939" y="1760755"/>
            <a:ext cx="3699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метафоры в английском языке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передаёт отношение автора к предмету речи без прямых комментариев. Она может усиливать одобрение, тревогу, иронию или критику.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делает текст визуально и эмоционально насыщенным. Один удачный образ часто заменяет длинное описание и помогает читателю быстрее представить ситуацию.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формулировка сильнее влияет на эмоции и убеждение. Поэтому метафоры часто используют в публичной речи, рекламе и художественных текстах.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Познавательная функция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знакомый образ легче объяснять сложные идеи. Когда абстрактное сравнивают с конкретным, мысль становится доступнее и лучше запоминается.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создавать метафору в английском языке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создания короткого, ясного и уместного образа.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в литературе на уроках английского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поэзии метафора задаёт тон фрагмента ещё до того, как читатель полностью осознает сюжет. Она помогает почувствовать тревогу, спокойствие, надежду или напряжение через образ.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настроения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часто раскрывают внутреннее состояние персонажа точнее прямого описания. Через метафору автор показывает, как герой видит мир и как переживает происходящее.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может не только украшать текст, но и выражать взгляд автора на тему. По ней видно, что именно он считает важным, опасным, ценным или противоречивым.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произведения важно определить сам образ, его связь с темой и влияние на тональность. Тогда метафора перестаёт быть «красивой фразой» и становится ключом к смыслу.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 уроке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в рекламе и брендинге на английском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связывает продукт с идеями силы, скорости, чистоты, комфорта или доверия. Метафора помогает перенести положительные качества на бренд без прямых объяснений.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с ценностью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рекламном дизайне метафора часто соединяется с движением, светом, природой или дорогой. Такая связка усиливает сообщение и делает его интуитивно понятным.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поддержка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формулировка запоминается лучше нейтрального описания. Поэтому метафора помогает бренду выделиться среди похожих сообщений и закрепиться в сознании аудитории.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узнаваемость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Fuel your day или The road to success работают как сжатые истории. Они не просто описывают товар, а предлагают образ действия, движения и результата.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сценарий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метафоры влияют на мышление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выражения вроде waste time, save time и invest time показывают, что время воспринимается как ограниченный ресурс. Такая модель помогает планировать дела, но одновременно задаёт практичный, экономический взгляд на жизнь.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времени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build an argument, follow a line of thought и lay the foundation представляют идеи как движение или строительство. Это упорядочивает рассуждение, однако слишком буквальное восприятие сужает сложность 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как путь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attack an argument, defend a position или win the debate, спор осмысливается через военный образ. Он делает аргументацию динамичной, но может усиливать конфронтацию вместо поиска решения.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как борьба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метафоры влияют на восприятие текста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ясная метафора одновременно усиливает эмоциональный отклик и облегчает запоминание, особенно когда образ знаком читателю и не требует долгой расшифровки.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прозрачнее образ, тем выше польза для чтения и памяти; перегруженные метафоры снижают эффект и отвлекают от смысла.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 пятибалльной шкале, составленная для анализа восприятия метафор.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7844"/>
            <a:ext cx="4417500" cy="2189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неудачные метафоры: примеры из английского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делают образ убедительным, а какие — мешают смыслу и стилю.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метафоры конкретны и логичны; слабые либо перегружены, либо слишком привычны, поэтому перестают работать как образ.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текстов, художественных фрагментов и современных медиа.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метафор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метафора может выглядеть эффектно, но школьному читателю трудно быстро связать её с темой. В результате внимание уходит на форму, а не на основную мысль.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сложный образ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перенос русской метафоры на английский нередко нарушает естественность выражения. Лучше проверять, существует ли в языке аналогичный образ или более привычная конструкция.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перевод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хорошо работает в поэзии или creative writing, в formal essay может показаться чрезмерно эмоциональным. Для английского важна стилистическая уместность, а не просто красота фразы.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Неподходящий register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предложении соединяются несовместимые картины, текст теряет цельность. Например, образ, связанный одновременно с погодой, войной и музыкой, часто звучит неестественно и перегруженно.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образов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метафоры на уместность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сохранить ясность, стилистическую точность и естественность английского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в интернете, соцсетях и современной культуре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онлайн-среде метафоры помогают объяснять абстрактные процессы: viral content, digital footprint и cloud storage. Эти выражения делают технологии понятнее и ближе повседневному опыту подростков.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образы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 быстро закрепляют новые образные формулы, потому что они короткие, запоминающиеся и легко повторяются. Так метафора становится частью обычной лексики без ощущения искусственности.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платформ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вроде web of connections или to navigate information описывают не только технологии, но и поведение человека в сети. Они показывают, как современный английский связывает язык и цифровой опыт.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общения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используются в английских метафорах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продуктивные образы легко опираются на повседневный опыт: природу, движение, пространство и телесные ощущения. Именно поэтому они быстро считываются и хорошо работают в речи.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образ к общему человеческому опыту, тем быстрее он распознаётся и тем устойчивее становится в английском языке.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классификация образов в английских метафорах, составленная для школьного анализа.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метафор для уроков английского языка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помогают сделать ответ на уроке более точным и живым. Они показывают, что ученик умеет выбирать не только правильные, но и выразительные средства английского языка.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мини-эссе и творческих заданиях метафора усиливает аргументацию и делает текст более цельным. Особенно важно, чтобы образ не перегружал фразу и не мешал ясности.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художественных и публицистических текстов метафоры помогают глубже понять настроение, авторскую позицию и скрытый смысл. Это развивает внимательность к контексту и оттенкам значения.
</a:t>
            </a:r>
            <a:endParaRPr lang="en-US" sz="882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на writing и speaking уместная метафора может повысить качество ответа, если она грамматически верна, естественна и соответствует уровню formal or neutral English.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экзаменам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сильную метафору от случайной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метафора не существует сама по себе: она поддерживает основную мысль и помогает раскрыть тему. Если образ можно убрать без потери смысла, его роль сомнительна.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важно избегать unnatural wording и неестественных переносов. Даже яркий образ теряет силу, если звучит как дословный перевод или нарушает привычную логику языка.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английский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метафора добавляет оттенок значения, а не просто украшает фразу. Она помогает увидеть знакомую идею под новым углом и делает высказывание более точным.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образ распознаётся быстро и не требует долгого объяснения. Слишком длинная или перегруженная метафора отвлекает читателя и ослабляет воздействие текста.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краткость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Метафора: точность, образ и смысл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делает английскую речь глубже и выразительнее, когда образ ясен, уместен и естественен. Для школьника это не только тема анализа, но и практический инструмент чтения, письма и устного ответа.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2026-05-31T17:43:58Z</dcterms:created>
  <dcterms:modified xsi:type="dcterms:W3CDTF">2026-05-31T17:43:58Z</dcterms:modified>
</cp:coreProperties>
</file>