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как звучат согласные и чем их обозначают.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 звуки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слышать разницу в словах, читать по слогам без спешки и писать без досадных ошибок. Одна буква может изменить и звучание, и смысл — а это уже настоящая языковая магия.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твёрдые и мягкие согласные
</a:t>
            </a:r>
            <a:endParaRPr lang="en-US" sz="2839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согласные звуки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произносятся не свободно: воздуху мешают губы, язык или зубы. Поэтому они звучат с шумом или с шумом и голосом.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согласные бывают твёрдыми и мягкими, звонкими и глухими. Один и тот же звук может звучать по-разному в разных словах.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важно слушать слово внимательно и замечать, какая буква стоит рядом. Она часто подсказывает, каким будет согласный.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согласные: как они звучат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произнести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согласные произносятся без заметного подъёма языка к нёбу. Они звучат крепко, чётко и немного резко — как будто звук стоит твёрдо на месте.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твёрдость слышится перед буквами а, о, у, ы, э. В словах кот, мак, дом, рыба первая согласная звучит именно твёрдо.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5344" y="1648250"/>
            <a:ext cx="932513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625" y="1648250"/>
            <a:ext cx="828900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0769" y="1648250"/>
            <a:ext cx="932513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согласные: как их узнать на слух
</a:t>
            </a:r>
            <a:endParaRPr lang="en-US" sz="2941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Звучат нежнее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 слышатся мягче и легче, чем твёрдые. Язык при их произношении немного поднимается к нёбу, и звук получается более “улыбающимся”.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запоминать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мягкий согласный можно представить как добрый и тихий звук. Такое сравнение помогает быстро узнавать его в знакомых словах.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слова тоже важен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нередко слышна в конце слова: конь, мел, дверь, лось. Тут слово будто чуть смягчает свой голос в самом финале.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Слышно при чтении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слово медленно, мягкий согласный заметен лучше. Это помогает второкласснику не торопиться и точно услышать нужный звук.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мягкость слышна перед буквами и, е, ё, ю, я. В словах лес, люк и мяч согласный звучит мягко уже с первого слога.
</a:t>
            </a:r>
            <a:endParaRPr lang="en-US" sz="8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твёрдые и мягкие согласные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согласных есть пара: твёрдый и мягкий вариант одного и того же звука. Меняется не буква, а её звучание в слове.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работают пары [б] — [б’], [в] — [в’], [г] — [г’], [д] — [д’], [з] — [з’]. Это удобно замечать на слух.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пары: [к] — [к’], [л] — [л’], [м] — [м’], [н] — [н’], [п] — [п’], [р] — [р’].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есть [с] — [с’], [т] — [т’], [ф] — [ф’], [х] — [х’]. Такая смена показывает, как одна и та же согласная может звучать по-разному.
</a:t>
            </a:r>
            <a:endParaRPr lang="en-US" sz="10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Согласные, которые не меняются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всегда мягкие согласные: й, ч, щ. Они сразу звучат мягко и не образуют твёрдой пары. В словах чай, щётка, йод это слышно сразу.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согласные всегда твёрдые. Это ж, ш и ц. Как бы слово ни менялось, они не становятся мягкими: жук, шапка, цапля.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буквы удобно запоминать как надёжные подсказки. Они почти не капризничают и помогают быстрее определять, как звучит слово.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делают согласный мягким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и, ю, я часто показывают, что согласный перед ними мягкий. В словах лес, лёд, мир, люк и мяч это слышно особенно ясно.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тоже помогает показать мягкость на письме: конь, письмо, день. Его можно назвать тихим помощником — сам не звучит, а работу делает.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е, ё, ю, я дают два звука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эти буквы часто обозначают два звука: [йэ], [йо], [йу], [йа]. Так звучат слова ель, ёж, юла и Яна.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другой гласной стоит е, ё, ю или я, они тоже могут давать два звука. Это помогает правильно услышать слово и не спутать букву со звуком.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ь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мягкого знака такие буквы также читаются как два звука: пьёт, семья. Здесь ь не звучит, но подсказывает, как произнести слово.
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— тихий помощник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помогает различать слова: конь — кон, семя — семья, съел — сел. Одна маленькая буква может заметно изменить слово и его смысл.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ь встречается там, где нужно разделить звуки: вьюга, пальто, семья. Он не спорит, не шумит, а просто тихо помогает читать правильно.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ь не обозначает звука, но показывает, что согласный нужно произнести мягко. В словах конь, гусь и мель это особенно хорошо слышно.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375" y="1596350"/>
            <a:ext cx="43155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337" y="2278623"/>
            <a:ext cx="35962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мягкость по соседним буквам
</a:t>
            </a:r>
            <a:endParaRPr lang="en-US" sz="2587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соседнюю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согласного стоят а, о, у, ы или э, звук чаще слышится твёрдо. Эти буквы как будто «держат» согласный крепко и не дают ему смягчиться.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Буквы-подсказки для мягкости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и, ю, я обычно подсказывают мягкость согласного. Рядом с ними звук звучит мягче, и это легко проверить в словах лес, мяч, ключ, нить.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слово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нужно произнести вслух, чтобы услышать звучание согласного. Потом можно посмотреть на букву рядом и проверить, почему звук получился мягким или твёрдым.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при 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не гадать, а спокойно искать подсказку в слове. Так второклассник быстрее читает по буквам и увереннее пишет знакомые слова без лишних ошибок.
</a:t>
            </a:r>
            <a:endParaRPr lang="en-US" sz="7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буква меняет всё слово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мал — мял разница кажется совсем маленькой, но смысл уже другой. Одна мягкая согласная меняет звучание слова и помогает представить другой предмет или действие. Такие пары удобно рассматривать рядом, чтобы заметить, как работает мягкость.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новым на глазах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угол и уголь похожи почти как близнецы, но в конце появляется мягкий согласный, и смысл меняется. То же происходит в паре лук — люк. Одна буква-подсказка может превратить знакомое слово в совсем новое.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отличаются одной буквой
</a:t>
            </a:r>
            <a:endParaRPr lang="en-US" sz="28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узнать: согласный твёрдый или мягкий
</a:t>
            </a:r>
            <a:endParaRPr lang="en-US" sz="273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школьнику читать слово по буквам и находить подсказки в написании.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слова и необычные случаи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жюри и брошюра встречаются непривычные сочетания букв. Здесь нельзя полагаться только на слух: важно внимательно смотреть на написание и запоминать его как особый случай.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шоссе и цирк тоже требуют аккуратности. В них рядом с согласными стоят буквы, которые не всегда помогают сразу угадать мягкость, поэтому полезно читать слово медленно и по частям.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выписывать в тетрадь и подчёркивать в них «опасное» место. Тогда глаз быстрее замечает, где нужна особая внимательность, а где правило работает обычно.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второклассника это не повод для страха, а повод для наблюдения. Чем внимательнее ребёнок смотрит на буквы, тем легче ему запоминать необычные слова и писать их правильно.
</a:t>
            </a:r>
            <a:endParaRPr lang="en-US" sz="10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согласный в конце слова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 слова мягкость слышится особенно отчётливо: конь, день, лось, пень, дверь. Последний согласный словно просит маленькую букву-подсказку, чтобы не потерять свою мягкость.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 письме помогает мягкий знак ь. Он не имеет собственного звука, но показывает, что согласный должен звучать мягко, как в словах гусь и мель.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конце слова мягкость сохраняют буквы е, ё, и, ю, я, их тоже нужно заметить. Конец слова — удобное место для проверки: услышал мягкость, значит, ищи верный знак.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мягкость помогает при чтении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замечает мягкий согласный, чтение становится точнее. Слово звучит так, как задумано, и текст легче понимать без остановок и догадок.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помогает сразу узнать слово и не перепутать его с похожим. В парах угол — уголь и мел — мёл одна буква меняет звучание, а значит, и смысл.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важно в начале обучения. Чем раньше ученик научится слышать мягкость, тем увереннее он читает вслух, по слогам и целыми словами, не спотыкаясь на знакомых сочетаниях.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мягкость помогает при письме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буквы е, ё, и, ю, я помогают писать так, чтобы читатель сразу понял слово. Они работают как надёжные помощники, которые подсказывают нужное произношение.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это особенно важно: аккуратная запись делает тетрадь понятной, а ошибки становятся заметны сразу. Значит, сначала слушаем слово, потом ищем букву-подсказку.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мягкость нужно не только услышать, но и обозначить. Если выбрать не ту букву, слово изменится: конь и кон выглядят по-разному и читаются по-разному.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наблюдения над звуками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лук — люк, мал — мял, сад — сядь, нос — нёс удобно рассматривать как игру в «найди отличия». Одна буква меняет звук, а вместе с ним и смысл слова.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можно показать две похожие картинки или двух смешных персонажей-близнецов. Так ребёнок легче запоминает, что мягкость не просто слышится, а ещё и видна на письме.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о твёрдых и мягких согласных
</a:t>
            </a:r>
            <a:endParaRPr lang="en-US" sz="244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и, ю, я и мягкий знак ь часто помогают показать мягкость согласного на письме. Их стоит замечать особенно внимательно.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а, о, у, ы, э согласный обычно слышится твёрдо. Эти буквы подсказывают, что звук звучит крепче и без смягчения.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Ж, ш, ц всегда остаются твёрдыми, а й, ч, щ — всегда мягкими. Эти буквы не образуют пары и ведут себя стабильно.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эти наблюдения, читать и писать становится легче. Правило помогает быстро проверять слово, не путаться и замечать, как буквы работают вместе.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 помогают нам читать точнее, писать грамотнее и понимать, как устроено слово. Если слушать звук и замечать буквы-подсказки, ошибок становится намного меньше.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 — важная подсказка в слове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2026-05-21T21:09:29Z</dcterms:created>
  <dcterms:modified xsi:type="dcterms:W3CDTF">2026-05-21T21:09:29Z</dcterms:modified>
</cp:coreProperties>
</file>