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художественных особенностей поэмы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и язык создают смысл поэмы?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истории литературы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сюжет и лирику, поэтому критик изучает не только события, но и авторскую интонацию, образность, ритм и исторический контекст, в котором рождается произведение.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поэмы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всегда строится на развернутом сюжете: события развиваются последовательно, а их художественная значимость усиливается эмоциональной насыщенностью и крупным масштабом изображения.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важны лирические отступления и авторские оценки. Они не прерывают повествование, а расширяют его смысл, связывая частную историю с общими вопросами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обычно есть центральный конфликт и стремление к обобщению. Поэтому текст воспринимается не только как рассказ о героях, но и как размышление о человеке, времени и судьбе.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анализа поэмы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оценивает не отдельный приём, а их взаимодействие в целостной художественной 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ценность поэмы определяется связью формы, образов и интонации в едином замысле.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поэме редко ограничивается прямым значением. Он одновременно передает сюжетную ситуацию, эмоциональное состояние героя и более широкий философский смысл.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мотивы дороги, дома, света и тьмы, природы и испытания. Они помогают связать личную судьбу персонажа с общим движением жизни и истории.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 и символика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количество приёмов, а их согласованность с темой, конфликтом и интонацией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метафора и антитеза: они сильнее всего создают образную напряжённость и смысловой контраст.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поэмы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конфликта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 часто строится на смене эпизодов и лирических пауз. Такой ритм помогает постепенно усиливать напряжение и подводить читателя к смысловой кульминации.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может быть личным, общественным или историческим. В критическом анализе важно увидеть, как разные уровни столкновения дополняют друг друга и раскрывают главную идею произведения.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началу и финалу. Если композиция замкнута и логична, она усиливает впечатление цельности; если есть разрыв, это тоже может быть художественным приёмом.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критического анализа поэмы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школьном литературном разборе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авторский голос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выводят текст за пределы сюжета и связывают частную историю с размышлениями о морали, времени, памяти и человеческом выборе.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узнается по оценочной лексике, обращениям к читателю, риторическим вопросам и смене интонации. Благодаря этому повествование становится личным и эмоционально убедительным.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элементы помогают понять, что автор не просто рассказывает событие, а направляет читательское восприятие и задает смысловую перспективу всего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точность и выразительность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сочетает книжную лексику с разговорными интонациями, поэтому речь может звучать и торжественно, и естественно, в зависимости от авторского замысла.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эпитеты и сравнения делают образы конкретными и зримо ощутимыми. Они помогают передать не только предмет, но и настроение, связанное с ним.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Инверсия, повторы, аллитерация и ассонанс усиливают ритмическую организацию текста. Благодаря им поэма запоминается не только смыслом, но и звучанием.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речевой манеры определяет общий тон произведения: трагический, исповедальный, иронический или возвышенный. Именно язык объединяет все художественные элементы в одно целое.
</a:t>
            </a:r>
            <a:endParaRPr lang="en-US" sz="112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обычно связан с нарастанием конфликта и сменой интонации.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усиливает смысловой перелом, а спад после него переводит внимание к оценке событий и их итоговому значению.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 поэтического текста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художественный фон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 не только изображает место действия, но и подсказывает настроение сцены. Пасмурное небо, дорога или тишина природы часто делают внутренний конфликт героя ощутимее.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детали природы автор связывает внешний мир с переживаниями персонажа: тревожный ландшафт усиливает драматизм, а свет и простор могут обозначать надежду, движение или нравственное прояснение.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1044"/>
            <a:ext cx="3812100" cy="15321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приёмов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средств выразительности и их роли в поэме.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совместно: один создаёт образ, другой — контраст, третий — ритм. Их сочетание формирует цельный художественный строй.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историко-культурные отсылки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на конкретную эпоху помогает увидеть, как личная судьба героя включается в более широкий ход истории и приобретает общественное значение.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 предание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и фольклорные мотивы расширяют смысл поэмы, связывая частный сюжет с устойчивыми культурными представлениями о добре, испытании и судьбе.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образы придают тексту нравственную глубину, усиливают тему выбора и заставляют читателя соотносить поступки героя с мерой совести.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Отсылки к предшествующим произведениям помогают понять диалог автора с литературой прошлого и уточняют, как именно строится новый художественный смысл.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образов в поэме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несёт центральный персонаж, но смысл уточняется через фоновые и символические образы.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система образов, тем точнее раскрываются конфликт, авторская позиция и многослойность поэмы.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результатам школьного анализа художественной структуры поэмы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оценки и интерпретации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Исследователи по-разному выделяют главное: одни видят в поэме прежде всего гражданскую идею и исторический масштаб, другие — лирическую интонацию и психологическую тонкость.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Различие интерпретаций объясняется многослойностью текста: один и тот же образ может быть реалистическим, символическим и философским одновременно, поэтому чтение требует внимательности к контексту.
</a:t>
            </a:r>
            <a:endParaRPr lang="en-US" sz="1165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Надёжная оценка опирается на текстовые доказательства: композиционные переходы, повтор мотивов, контрасты, ритмические акценты и финальную интонацию, а не только на общее впечатление.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критике важна аргументация: чем точнее показано, как форма поддерживает идею, тем убедительнее вывод о художественной ценности поэмы.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деталь ведёт к идее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анализа: от заметной детали текста к раскрытию темы и авторского смысла.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возможные слабости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Сильная поэма обычно отличается цельной интонацией, выразительной образностью и точной композицией, где каждый эпизод работает на общий смысл и эмоциональный эффект.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Возможные слабости связаны не с темой, а с её воплощением: декларативность, избыточные тропы или неравномерный ритм могут ослаблять художественную убедительность.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Критическая оценка должна учитывать внутреннюю логику текста: произведение ценят не за идеальность, а за степень художественной цельности, выразительности и смысловой глубины.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838" y="1731004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3113" y="17310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95188" y="1737634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современному читателю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как человек принимает решение в сложной ситуации и несёт ответственность за его последствия, что остаётся актуальным для любого поколения.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в поэме превращается в личный опыт читателя, потому что заставляет соотносить прошлое с вопросами памяти, долга и гражданской позиции.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Общечеловеческий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одиночества, поиска смысла и нравственного испытания делает поэму близкой даже при далёком историческом материале, если образная система убедительна.
</a:t>
            </a:r>
            <a:endParaRPr lang="en-US" sz="1228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просто украшают текст: они формируют тон, ритм и эмоциональную глубину, благодаря которым сюжет воспринимается сильнее и точнее.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поэмы учит доказывать выводы текстом, замечать связь формы и содержания и отличать поверхностное впечатление от аргументированной оценки.
</a:t>
            </a:r>
            <a:endParaRPr lang="en-US" sz="12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как целостное художественное высказывание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поэмы рождается из единства темы, образов, композиции и ритма: именно их согласованность делает текст убедительным, многозначным и по-настоящему значимым.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2026-05-23T14:01:15Z</dcterms:created>
  <dcterms:modified xsi:type="dcterms:W3CDTF">2026-05-23T14:01:15Z</dcterms:modified>
</cp:coreProperties>
</file>