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чтение — это мир книг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учат думать, слушать, запоминать и открывать новое.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читать интересно и полезно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первокласснику лучше говорить, внимательнее слушать и быстрее понимать текст. Книги знакомят с героями, добрыми поступками, шутками и чудесами, а ещё учат замечать смысл в каждом слове.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 в книгах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переносит читателя в волшебный мир, где могут говорить животные и оживать предметы. В ней часто есть яркие герои, испытания и добрый финал.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обычно описывает одно событие понятно и последовательно, а стихотворение радует звучанием, повтором звуков и красивыми образами. Такие тексты легко читать и обсуждать.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встречаются сказки, рассказы, стихи, загадки и считалки. Каждый вид текста по-своему интересен: один рассказывает историю, другой звучит ритмично, третий заставляет подумать.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всё возможно: лес становится загадочным, избушка — почти живой, а обычный путь героя превращается в большое приключение. Здесь особенно важно внимательно следить за событиями.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сказки учат смелости, добру и терпению. В них герои проходят испытания, помогают друг другу и часто находят счастливый конец после трудной дороги.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Сказка: где живёт чудо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90948" y="3237659"/>
            <a:ext cx="359775" cy="479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книжек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другим, делится, не обижает слабых и умеет радоваться чужому успеху. По таким поступкам сразу видно, что перед нами хороший герой.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боится трудностей, идёт к цели и защищает тех, кто рядом. Смелость в книгах часто помогает победить страх и исправить несправедливость.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задаёт вопросы, замечает детали и хочет узнать больше. Именно любопытство часто приводит его к новым открытиям и интересным событиям.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который учится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ошибается, но потом понимает свою вину и исправляется. Для читателя это важный пример: каждый может стать лучше, если постарается.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зло в произведениях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 делают героев ближе друг к другу: они дружат, заботятся, помогают и вместе преодолевают трудности. От этого история становится светлой и понятной.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Плохие поступки, наоборот, вызывают ссоры, обиду и страх. Они показывают, почему важно быть честным, внимательным и уметь отвечать за свои слова.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книги часто доказывают, что честность, труд и дружба оказываются сильнее лжи и злости. Поэтому читать такие произведения не только интересно, но и полезно.
</a:t>
            </a:r>
            <a:endParaRPr lang="en-US" sz="11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короткий текст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чтения маленького произведения на уроке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578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43958"/>
            <a:ext cx="397500" cy="353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 иллюстрация помогают читать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подсказывает тему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часто даёт первую подсказку о том, о чём будет текст. По нему можно догадаться, будет ли история про зиму, школу, дружбу, животных или чудо.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представить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показывает героя, место действия и настроение. Благодаря рисунку читать проще: в голове сразу появляется нужная картинка, а текст становится понятнее.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заметить важные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изображению читатель замечает, что герой грустит, радуется, торопится или удивляется. Эти детали помогают лучше понять содержание и чувства персонажей.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становится интереснее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яркий рисунок, книга зовёт заглянуть внутрь. Ребёнку легче начать чтение, если обложка и картинка обещают что-то знакомое и любопытное.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звучат как музыка речи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который легко поймать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словно шагает в своём темпе: строки повторяют звук и движение, а слова складываются в мелодию. Поэтому его приятно читать вслух, будто маленькую песенку. Часто одно удачное слово запоминается сразу и остаётся в памяти надолго.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— большая 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стихи совсем короткие, но в них живут смешные или загадочные образы. Ребёнок читает их и улыбается, потому что каждое слово на месте. Такие тексты удобно рассматривать вместе с картинками, звёздочками и облаком слов.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любят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помогают услышать красоту языка и почувствовать настроение автора. Они могут быть весёлыми, спокойными или немножко задумчивыми. Когда ребёнок читает их выразительно, речь становится более живой, а сам текст — особенно запоминающимся.
</a:t>
            </a:r>
            <a:endParaRPr lang="en-US" sz="8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загадки и считалки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загадка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описывает предмет не прямо, а по признакам. Ребёнок сравнивает, думает и ищет правильный ответ, как маленький следопыт.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считалка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помогает выбрать водящего честно и весело. В ней важны ритм, звучание и игра слов, поэтому её приятно повторять вместе.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тренировка ума и слуха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жанра развивают внимание, память и умение слушать речь. Для первоклассников особенно хороши короткие и смешные тексты, которые легко запомнить.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04982"/>
            <a:ext cx="449100" cy="39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90948" y="4074102"/>
            <a:ext cx="359775" cy="479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русских народных сказках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живёт долго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сказки много лет передавались устно от одного человека к другому. Поэтому в них легко запоминаются повторяющиеся слова, ритм и знакомые сюжеты.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встречаются чудесные предметы, говорящие животные и необычные испытания. Чудо делает историю яркой, а добрый конец радует слушателя и читателя.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часто смелые, добрые и находчивые. Детям легко узнать их по поступкам: кто помогает, кто трудится, а кто попадает в беду.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сказки учат смекалке, терпению и доброте. В известных сюжетах про Колобка, Репку и Машу и медведя всегда есть важный жизненный урок.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писателей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сказка отличается тем, что у неё есть конкретный писатель. Он сам придумывает героев, события и особый язык, чтобы история была запоминающейся и выразительной.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детском чтении часто встречаются сказки Корнея Чуковского, Самуила Маршака и Александра Пушкина. Их произведения звучат живо, образно и помогают почувствовать красоту родного языка.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сказках можно заметить игру слов, рифму, весёлый ритм и яркие образы. Они легко читаются вслух и вызывают у детей интерес к литературе.
</a:t>
            </a:r>
            <a:endParaRPr lang="en-US" sz="12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книга знакомит нас с автором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на обложке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берёт книгу, он сначала видит фамилию автора и название произведения. Это помогает понять, кто придумал историю, и выбрать знакомое или новое чтение. Аккуратная обложка сразу приглашает открыть страницы.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Картинки, которые рассказывают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делают книгу понятнее и интереснее. Художник показывает героев, место действия и настроение текста, а иногда даже подсказывает, о чём будет следующая страница. Поэтому картинка и слово в книге работают вместе.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Полка маленького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книжной полке рядом могут стоять разные книги: толстые и тонкие, с крупным шрифтом и с яркими рисунками. Рядом лежит карандаш или закладка, а портрет писателя напоминает, чья фантазия подарила эту историю.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43958"/>
            <a:ext cx="397500" cy="353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2851" y="1808825"/>
            <a:ext cx="31770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5977" y="1808825"/>
            <a:ext cx="370650" cy="423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книгу каждый день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Книгу берут только чистыми руками, чтобы страницы оставались аккуратными и не пачкались. Тогда её приятно читать и показывать другим детям.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вместо загибов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помогает быстро найти нужное место и не портит страницы. Загибать уголки не нужно: книга любит аккуратность, а не складки.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Никаких рисунков на листах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рвать страницы, рисовать в книге или делать на ней пометки без разрешения. Каждая страница должна оставаться чистой для следующих читателей.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 полке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лучше чувствует себя на ровной полке, а не рядом с кашей, водой и котом-скакуном. Так она дольше остаётся целой и красивой.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произведением на уроке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внимательно читать, обсуждать и пересказывать текст на уроке литературного чтения.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и чтение про себя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про себя удобно, когда нужно читать спокойнее и быстрее. Оно помогает сосредоточиться на смысле текста и не отвлекать соседей.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классе особенно важны короткие тексты, понятные слова и правильное произношение. Сначала читают медленно, а потом всё увереннее и свободнее.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помогает слышать каждый звук, замечать ошибки и учиться читать чётко. Так ребёнок лучше понимает, как слово звучит в речи.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ребёнок начинает читать выразительно: делает паузы, выделяет важные слова и передаёт настроение произведения. Тогда чтение становится живым и интересным.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классное чтение вместе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книга — много голосов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весь класс читает одно произведение, каждый слышит его по-своему. Один читает серьёзно, другой — с улыбкой, а третий замечает смешную деталь, которую раньше не видел. Так обсуждение становится живым и интересным.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 паре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легче остановиться, если слово оказалось трудным, и вместе подобрать правильную интонацию. Ученики помогают друг другу, обсуждают героев и быстро находят в тексте добрые или важные места.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учитель и закладки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держат книги, а учитель помогает разобраться в тексте и показывает, на что обратить внимание. Яркие закладки быстро находят нужную страницу, а доска напоминает тему и порядок работы.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текст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Картинка, вопросы и короткий план делают произведение понятнее. Когда ребёнок видит иллюстрацию и отвечает на простые вопросы, в памяти остаются и слова, и смысл.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Рифма, повтор, смешной эпизод или яркий герой запоминаются особенно легко. Такие строки хочется повторять ещё раз, потому что они звучат весело и образно.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текст запомнился лучше, его полезно читать несколько раз и пересказывать по частям. Повторение помогает удержать порядок событий и не перепутать героев.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любимые книжные открытия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627400" y="9021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встреча с книгой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выбирает сказку, стихотворение или рассказ, который привлекает картинкой, названием или героем. Это как маленькое открытие, из которого начинается дружба с чтением.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627400" y="21943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герой или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находится книга, которую хочется перечитывать. Кто-то любит смешные приключения, кто-то — волшебство, а кто-то — рассказы о школе, животных и добрых поступках.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27400" y="34865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становится другом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чтение помогает узнавать новое, фантазировать и говорить точнее. Маленькая книга становится большим другом, потому что с ней никогда не бывает скучно.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чтение открывает большой мир слов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учат понимать героев, думать, мечтать и говорить красиво. В 1 классе важно читать с интересом, беречь книгу и помнить: дружба с литературой делает нас добрее и умнее.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2026-05-24T01:52:16Z</dcterms:created>
  <dcterms:modified xsi:type="dcterms:W3CDTF">2026-05-24T01:52:16Z</dcterms:modified>
</cp:coreProperties>
</file>