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умеренных и полярных поясов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черты климата и живой природы в холодных регионах Земли.
</a:t>
            </a:r>
            <a:endParaRPr lang="en-US" sz="3300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Умеренные и полярные пояса: важность изучения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климатические зоны характеризуются долгими зимами и уникальной природой. Здесь живут коренные народы, а природа адаптирована к сильным холодам, что влияет на образ жизни и экологию региона.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Умеренный пояс занимает просторные территории Европы, Азии и Северной Америки, расположенные между субтропиками и зонами холодного климата на севере.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пояса находятся на крайних широтах, охватывая Арктику и Антарктиду, и выглядят на карте как «шапки» вверху и внизу планеты.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умеренных и полярных поясов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485453"/>
            <a:ext cx="6060571" cy="14527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средних температур в разных поясах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температура зимой и летом в умеренных и полярных поясах заметно различается, отражая климатические особенности каждого региона.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Умеренный пояс характеризуется более тёплыми зимами и значительными сезонными перепадами, в то время как полярный пояс подвержен экстремальным холодам и слабому летнему прогреву.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Метеорологические данные национальных служб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 умеренных широтах температура редко опускается ниже –15°C, снежный покров держится несколько месяцев, создавая комфортные условия для зимующих животных.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полярных регионах зима сопровождается полярной ночью до полугода, морозами ниже –40°C, сильными ветрами и частыми метелями, что требует серьёзных приспособлений от живых организмов.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зимних условий в поясах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особенности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в умеренных поясах световой день достигает 15–18 часов, а температура поднимается до +25°C, что способствует активной вегетации и жизнедеятельности животных.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полярных поясах полярный день длится до шести месяцев, солнце не заходит за горизонт, однако температура редко превышает +10°C, а снег сохраняется даже летом.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в умеренных широтах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в разных климатических поясах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в умеренном поясе выпадают преимущественно в виде дождей, а в полярном — в основном снег, с низкой суммарной влажностью.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Умеренный пояс получает значительно больше осадков, чем полярный, где климат сухой и холодный.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Гидрометцентр РФ, 2023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100" y="1671512"/>
            <a:ext cx="4042800" cy="1918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8348" y="1671512"/>
            <a:ext cx="4042800" cy="19187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Растительный мир умеренного и полярного поясов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84512" y="3699112"/>
            <a:ext cx="3870397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и лиственные леса умеренного пояса
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зоне растут сосны, ели и берёзы. Такие леса создают разнообразные экосистемы, поддерживают естественный круговорот веществ и предоставляют среду обитания многим животным.
</a:t>
            </a:r>
            <a:endParaRPr lang="en-US" sz="1129" dirty="0"/>
          </a:p>
        </p:txBody>
      </p:sp>
      <p:sp>
        <p:nvSpPr>
          <p:cNvPr id="9" name="Text 3"/>
          <p:cNvSpPr txBox="1"/>
          <p:nvPr/>
        </p:nvSpPr>
        <p:spPr>
          <a:xfrm>
            <a:off x="4895850" y="3699112"/>
            <a:ext cx="3870398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Тундровая флора полярных регионов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покрыта мхами, лишайниками и низкорослыми кустарниками, которые устойчивы к холодам и короткому вегетационному периоду. Эти растения формируют основу питания для северных обитателей.
</a:t>
            </a:r>
            <a:endParaRPr lang="en-US" sz="112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3643" y="2010177"/>
            <a:ext cx="3929391" cy="1699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010177"/>
            <a:ext cx="3929391" cy="1699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9936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Арктики и Антарктики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полярных областях обитают белый медведь, песец и морж. Они обладают густым мехом и упреждающими механизмами, обеспечивающими выживание в суровом климате.
</a:t>
            </a:r>
            <a:endParaRPr lang="en-US" sz="1184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обитатели умеренных широт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лесах встречаются рысь, лось и бурый медведь. Эти животные приспособлены к сезонным изменениям температуры и могут эффективно использовать ресурсы леса.
</a:t>
            </a:r>
            <a:endParaRPr lang="en-US" sz="1184" dirty="0"/>
          </a:p>
        </p:txBody>
      </p:sp>
      <p:sp>
        <p:nvSpPr>
          <p:cNvPr id="9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умеренного и полярного поясов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100" y="1671512"/>
            <a:ext cx="4042800" cy="1918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8348" y="1671512"/>
            <a:ext cx="4042800" cy="19187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и миграции животных поясов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84512" y="3699112"/>
            <a:ext cx="3870397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умеренных широт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живут лисицы, волки, кабаны и зайцы. Многие из них изменяют поведение в зависимости от сезона, чтобы пережить зимние холода, используя спячку или запасание пищи.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95850" y="3699112"/>
            <a:ext cx="3870398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миграции в полярных регионах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медведи, северные олени и перелётные птицы перемещаются в поисках пищи и более тёплых мест. Такие миграции — ключевой элемент выживания в экстремальных климатических условиях.
</a:t>
            </a:r>
            <a:endParaRPr lang="en-US" sz="112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Умеренный пояс характеризуется широким разнообразием растительности — здесь встречаются хвойные и широколиственные леса, а также луга с многочисленными травянистыми растениями и цветами.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полярных поясах растительный мир представлен преимущественно низкорослыми и зимостойкими видами: мхами, лишайниками и карликовыми кустарниками, среди которых выделяются багульник, карликовая берёза и ягель.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растительного мира умеренных и полярных поясов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умеренных широтах основой хозяйства является земледелие с выращиванием пшеницы, картофеля, кукурузы и овощей, а также животноводство, обеспечивающее продукты питания и сырьё.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полярных регионах люди занимаются оленеводством, рыболовством и охотой на морских млекопитающих, адаптируя свои традиционные занятия к суровым климатическим условиям и природным ресурсам.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природопользование: хозяйственная деятельность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транспорта и сезонность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полярных поясах зимой основными видами транспорта являются снегоходы и санные упряжки, дополненные ледоколами для морских перевозок. Летом транспортная сеть ограничена вертолётами и самолётами из-за сложных условий.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Умеренный пояс обладает развитой транспортной инфраструктурой с дорогами и железными дорогами, однако весной и осенью распутица и снегопады делают передвижение затруднительным, влияя на перевозки и коммуникации.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3643" y="2010177"/>
            <a:ext cx="3929391" cy="1699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010177"/>
            <a:ext cx="3929391" cy="1699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9936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Хозяйственная деятельность и культура в умеренных широтах
</a:t>
            </a:r>
            <a:pPr algn="l" indent="0" marL="0">
              <a:lnSpc>
                <a:spcPct val="100000"/>
              </a:lnSpc>
              <a:buNone/>
            </a:pPr>
            <a:r>
              <a:rPr lang="en-US" sz="8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Русские, украинцы и белорусы традиционно занимаются земледелием и скотоводством — основу сельского хозяйства составляют выращивание злаков и овец. Народные традиции и кухня отражают влияние плодородной природы и сезонные циклы.
</a:t>
            </a:r>
            <a:endParaRPr lang="en-US" sz="963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жизни коренных народов полярных регионов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Саамы, ненцы и чукчи традиционно занимаются оленеводством, рыболовством и охотой на моржей, используя природные ресурсы с бережливостью. Их жилища, например чумы, приспособлены к холодному климату и мобильно перемещаются вместе с кочевьем.
</a:t>
            </a:r>
            <a:endParaRPr lang="en-US" sz="993" dirty="0"/>
          </a:p>
        </p:txBody>
      </p:sp>
      <p:sp>
        <p:nvSpPr>
          <p:cNvPr id="9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и традиции народов разных поясов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полярных зонах наблюдается сокращение площади морского льда на 30% за последние двадцать лет, что влияет на миграционные пути животных и увеличивает число экстремальных погодных явлений.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умеренном поясе климат меняется за счёт повышения температуры и изменяющегося режима осадков, что приводит к появлению новых видов, а также ставит под угрозу существующие экосистемы и сельское хозяйство.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потепление: влияние на пояса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100" y="1671512"/>
            <a:ext cx="4042800" cy="1918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8348" y="1671512"/>
            <a:ext cx="4042800" cy="19187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природные территории и защита природы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84512" y="3699112"/>
            <a:ext cx="3870397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парк «Таймырский» — защита арктической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8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парк создан для сохранения уникальной флоры и фауны Таймырского полуострова. Здесь охраняются редкие животные, проводятся научные исследования и реализуются меры против браконьерства.
</a:t>
            </a:r>
            <a:endParaRPr lang="en-US" sz="1030" dirty="0"/>
          </a:p>
        </p:txBody>
      </p:sp>
      <p:sp>
        <p:nvSpPr>
          <p:cNvPr id="9" name="Text 3"/>
          <p:cNvSpPr txBox="1"/>
          <p:nvPr/>
        </p:nvSpPr>
        <p:spPr>
          <a:xfrm>
            <a:off x="4895850" y="3699112"/>
            <a:ext cx="3870398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 «Лапландский» в умеренных широтах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Расположенный в северной Европе, заповедник сохраняет смешанные леса и обитателей региона. В зоне действует строгий режим охраны, направленный на сохранение биоразнообразия и предотвращение антропогенного воздействия.
</a:t>
            </a:r>
            <a:endParaRPr lang="en-US" sz="108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адаптации животных к климату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умеренных широтах бурый медведь впадает в спячку, экономя энергию зимой, а заяц-беляк меняет цвет шерсти, чтобы маскироваться на фоне снега.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полярных регионах песец линяет дважды в год, мигрирующие птицы улетают на юг, а моржи и белые медведи накапливают жировой слой для защиты от холода и голода.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тигр, обитающий в умеренных лесах, включён в Красную книгу России с численностью около 540 особей, что обусловлено утратой среды обитания и браконьерством.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медведь Арктики находится под угрозой из-за таяния льдов и климатических изменений. В мире насчитывается около 20-25 тысяч особей, для их защиты реализуются международные программы.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исчезающие виды животных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170" y="2009971"/>
            <a:ext cx="2430704" cy="1540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070" y="2009971"/>
            <a:ext cx="2430704" cy="15405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6690" y="2009971"/>
            <a:ext cx="2430704" cy="154055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45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российские экспедиции XVII–XVIII веков
</a:t>
            </a:r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Семёна Дежнёва и Витуса Беринга заложили основу для изучения Арктики и северных морских путей, открывая новые территории и устанавливая связи с северными регионами.
</a:t>
            </a:r>
            <a:endParaRPr lang="en-US" sz="930" dirty="0"/>
          </a:p>
        </p:txBody>
      </p:sp>
      <p:sp>
        <p:nvSpPr>
          <p:cNvPr id="10" name="Text 1"/>
          <p:cNvSpPr txBox="1"/>
          <p:nvPr/>
        </p:nvSpPr>
        <p:spPr>
          <a:xfrm>
            <a:off x="33944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Северного морского пути в XX веке
</a:t>
            </a:r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ледокольных станций и постоянных баз позволило систематически исследовать полярные моря, улучшая навигацию и обеспечивая научные наблюдения за природой и климатом.
</a:t>
            </a:r>
            <a:endParaRPr lang="en-US" sz="930" dirty="0"/>
          </a:p>
        </p:txBody>
      </p:sp>
      <p:sp>
        <p:nvSpPr>
          <p:cNvPr id="11" name="Text 2"/>
          <p:cNvSpPr txBox="1"/>
          <p:nvPr/>
        </p:nvSpPr>
        <p:spPr>
          <a:xfrm>
            <a:off x="645003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в изучении Арктики
</a:t>
            </a:r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Спутниковое наблюдение, метеостанции и международные научные проекты помогают отслеживать изменения климата, состояние льдов и флору и фауну полярных регионов в реальном времени.
</a:t>
            </a:r>
            <a:endParaRPr lang="en-US" sz="930" dirty="0"/>
          </a:p>
        </p:txBody>
      </p:sp>
      <p:sp>
        <p:nvSpPr>
          <p:cNvPr id="12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полярных поясов: история и современность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00" y="1157279"/>
            <a:ext cx="8502000" cy="3769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09072" y="997501"/>
            <a:ext cx="5431200" cy="15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9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разнообразие природы и ответственность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Умеренные и полярные пояса имеют уникальные экосистемы, требующие бережного отношения. Осознание влияния человека и необходимость защиты природы важны для стабильного будущего планеты.
</a:t>
            </a:r>
            <a:endParaRPr lang="en-US" sz="265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2026-05-10T22:55:29Z</dcterms:created>
  <dcterms:modified xsi:type="dcterms:W3CDTF">2026-05-10T22:55:29Z</dcterms:modified>
</cp:coreProperties>
</file>