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индустриального к постиндустриальному обществу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 и машин — к знаниям, услугам и цифровым технологиям.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 выросло из фабрик и машин, а постиндустриальное — из знаний, связи и технологий. Этот переход изменил экономику, труд, образование и повседневную жизнь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развития общества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38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индустриального общества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строилась вокруг массового фабричного производства. Конвейер, разделение труда и использование машин позволяли выпускать больше товаров за меньшее время, но делали труд однообразным.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уголь, пар, а позже нефть и электричество. Именно эти ресурсы обеспечивали работу заводов, транспорта и крупных производств в XIX — первой половине XX 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массово переезжали в города, где появлялись рабочие кварталы и большие предприятия. Жизнь в таких районах была тесно связана с фабричным режимом и длительным рабочим днём.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была занята в промышленности, строительстве, транспорте и добыче сырья. Преобладал тяжёлый физический труд, а образование требовалось не всем и не всегда.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промышленной эпохи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город легко узнать по дымящим трубам, большим заводским корпусам и шумным железнодорожным узлам. Именно фабрика была главным символом экономики той эпохи.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предприятий быстро росли плотные кварталы для рабочих. Жильё строили рядом с местом работы, поэтому улицы были переполнены, а городская среда — очень тесной.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шум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вокзалы и грузовые перевозки стали важной частью жизни города. Они связывали заводы с рынками, а также ускоряли движение людей и товаров.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эпох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показать фабрику XIX века и современный офис или центр обработки данных, становится видно главное изменение: центр экономики сместился от машин к 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структура занятости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физическому труду всё чаще приходит работа с людьми, информацией и сервисами.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услуг резко возрастает, а сельское хозяйство и промышленность теряют прежнее доминирование.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структуре занятости в развитых странах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перехода к постиндустриальному обществу
</a:t>
            </a:r>
            <a:endParaRPr lang="en-US" sz="2486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 автоматические линии взяли на себя многие рутинные операции. Это сократило потребность в большом числе рабочих на заводах и повысило значение специалистов, умеющих настраивать оборудование.
</a:t>
            </a:r>
            <a:endParaRPr lang="en-US" sz="1004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сообщений и файлов изменила способы общения и совместной работы. Люди и фирмы стали обмениваться информацией почти мгновенно, независимо от расстояния.
</a:t>
            </a:r>
            <a:endParaRPr lang="en-US" sz="1082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ускорили расчёты, хранение данных и управление предприятиями. Работа с информацией стала не менее важной, чем производство товаров, а иногда и определяла успех компании.
</a:t>
            </a:r>
            <a:endParaRPr lang="en-US" sz="1069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начали соревноваться не только внутри страны, но и во всём мире. Чтобы оставаться успешными, им понадобились более эффективные технологии и подготовленные кадры.
</a:t>
            </a:r>
            <a:endParaRPr lang="en-US" sz="1013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труда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больше людей занято проектированием, обслуживанием техники, анализом данных и услугами. Экономика стала меньше зависеть от ручного изготовления вещей и больше — от знаний.
</a:t>
            </a:r>
            <a:endParaRPr lang="en-US" sz="10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исторического перехода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технические изменения постепенно меняли труд и экономику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цифровой эпохи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935150" y="1006075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программы и приложения, без которых не работают сайты, сервисы и многие устройства. Его работа требует логики, внимательности и умения решать задачи по шагам.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935150" y="1724457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большие массивы информации и помогает находить в них полезные закономерности. Такие специалисты нужны в бизнесе, образовании, медицине и государственных проектах.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3935150" y="2442839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кибербезопасности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компьютеры, сети и данные от взлома и ошибок. В цифровом мире эта профессия особенно важна, потому что многие услуги и документы хранятся онлайн.
</a:t>
            </a:r>
            <a:endParaRPr lang="en-US" sz="1195" dirty="0"/>
          </a:p>
        </p:txBody>
      </p:sp>
      <p:sp>
        <p:nvSpPr>
          <p:cNvPr id="15" name="Text 5"/>
          <p:cNvSpPr txBox="1"/>
          <p:nvPr/>
        </p:nvSpPr>
        <p:spPr>
          <a:xfrm>
            <a:off x="3935150" y="3161222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Инженер-робототехник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и настраивает роботов, которые работают на производстве, в лабораториях и на складах. Он соединяет знания из техники, программирования и математики.
</a:t>
            </a:r>
            <a:endParaRPr lang="en-US" sz="1195" dirty="0"/>
          </a:p>
        </p:txBody>
      </p:sp>
      <p:sp>
        <p:nvSpPr>
          <p:cNvPr id="16" name="Text 6"/>
          <p:cNvSpPr txBox="1"/>
          <p:nvPr/>
        </p:nvSpPr>
        <p:spPr>
          <a:xfrm>
            <a:off x="3935150" y="3879604"/>
            <a:ext cx="4849297" cy="634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уроки через интернет и помогает учиться на расстоянии. Такая работа стала возможной благодаря платформам для связи, обмена файлами и совместной работы.
</a:t>
            </a:r>
            <a:endParaRPr lang="en-US" sz="11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индустриального и постиндустриального общества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экономика, труд и технологии при переходе к экономике знаний.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 развития смещается от производства вещей к созданию знаний, сервисов и цифровых решений.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статистические данные о структуре занятости в развитых странах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68" y="1111173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 навыков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знания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 и счёт остаются основой любого обучения. Без этих навыков трудно осваивать новые предметы, понимать инструкции и работать с современными технологиями.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защищать личные данные, пароли и устройства. В интернете важно не только пользоваться сервисами, но и распознавать опасные сообщения и ненадёжные сайты.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задачи сегодня решаются вместе с другими людьми. Умение договариваться, слушать партнёров и распределять обязанности делает работу быстрее и точнее.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проверять факты, сравнивать источники и делать обоснованные выводы. Это помогает не ошибаться при работе с информацией и не поддаваться слухам.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быстро устаревают, поэтому учиться приходится постоянно. Школа, колледж и университет дают основу, а дальше человек осваивает новые программы, инструменты и способы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интернета и цифровых технологий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изменила способы общения, покупок и получения новостей, а также сделала удалённую работу и онлайн-обучение частью повседневности.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пользователей показывает, что интернет стал базовой инфраструктурой современного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ITU, оценки числа пользователей интернета в мире, 2000–2023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жизнь городов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индустриальный город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быстро росли вокруг фабрик, вокзалов и портов. Люди селились рядом с местом работы, а промышленность определяла планировку, ритм жизни и облик улиц.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века: транспорт и услуги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городов усилилась роль общественного транспорта, торговли, школ, больниц и административных центров. Город стал не только местом производства, но и местом обслуживания.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офисы и 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стало больше офисов, университетов, банков, исследовательских центров и компаний сферы услуг. Важными стали связь, обмен данными и удобная городская инфраструктура.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век: цифровой город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города развиваются как центры цифровых платформ, логистики и коворкингов. Вместе с удобствами заметнее становятся пробки, дороговизна жилья, нагрузка на экологию и энергосистему.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постиндустриального общества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мгновенно общаться на расстоянии, учиться и работать вместе, даже если находятся в разных городах и странах. Это делает сотрудничество намного проще и быстрее.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открывает огромные библиотеки, учебные курсы и справочные материалы. Школьник может найти объяснение темы, посмотреть видеоурок и повторить материал в удобное время.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помогают записаться к врачу, оплатить покупки, получить документы и пользоваться банком без долгих очередей. Это экономит время и делает жизнь удобнее.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Онлайн-уроки, видеосвязь и цифровые дневники позволяют учиться дома и не терять связь с учителем и классом. Особенно это полезно при болезни или переезде.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проблемы технологического перехода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делают жизнь удобнее, но требуют защиты данных, новых навыков и внимания к тем, кто не успевает за изменениями.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цифровой экономике приносит выгоды только при развитии образования, безопасности и равного доступа к технологиям.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статистических материалов о влиянии цифровизации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 млрд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всё ещё оставались без доступа к интернету в 2023 году.
</a:t>
            </a:r>
            <a:endParaRPr lang="en-US" sz="1996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цифровые возможности распределены неравномерно: без связи сложнее учиться, искать информацию, получать услуги и развивать будущую профессию.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ITU, Facts and Figures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до обновления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создания цифрового продукта и роли команды на каждом шаге.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53688"/>
            <a:ext cx="4392900" cy="23045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постиндустриального общества и нужные навыки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современные профессии связаны с информацией, технологиями и постоянным обучением.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требования для этих профессий — умение работать с информацией, общаться в команде и быстро осваивать новые инструменты.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 профессиях экономики знаний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эпоху постиндустриальных изменений
</a:t>
            </a:r>
            <a:endParaRPr lang="en-US" sz="2751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остаётся важной частью экономики России, но рядом с ней растёт значение IT, финансов, логистики, образования и сферы услуг, где нужны знания и цифровые навыки.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входят в быт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связь, онлайн-банкинг, электронные государственные услуги и платформы для покупок и учёбы заметно упростили повседневные дела, особенно для семей и школьников.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другие большие центры концентрируют университеты, научные организации, офисы компаний и современные технологии, поэтому именно там изменения заметны быстрее всего.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учёбы и 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курсы, видеосвязь и электронные дневники делают образование гибче, а удалённые форматы работы и цифровая занятость становятся всё более привычными.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 человеку в новом обществе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быстро перестраиваться, когда меняются программы, правила работы или сама профессия. Важна готовность принимать новое и спокойно учиться в изменяющихся условиях.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профессиях редко всё делается в одиночку. Умение слушать других, договариваться, распределять задачи и отвечать за общий результат становится очень важным.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должен уверенно пользоваться устройствами, искать проверенную информацию и соблюдать простые правила безопасности в сети. Это помогает учиться, общаться и решать повседневные задачи.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быстро устаревают, поэтому важно учиться не только в школе, но и после неё. Новые курсы, тренировки навыков и практика помогают оставаться востребованным.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заводов к знаниям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постиндустриальному обществу изменил всё: экономику, города, профессии и образование. Сегодня успех всё больше зависит от знаний, технологий, ответственности и умения учиться всю жизнь.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2026-06-01T05:45:31Z</dcterms:created>
  <dcterms:modified xsi:type="dcterms:W3CDTF">2026-06-01T05:45:31Z</dcterms:modified>
</cp:coreProperties>
</file>