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общение и простые фразы на английском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Family Life: тема для урока английского языка в 6 классе
</a:t>
            </a:r>
            <a:endParaRPr lang="en-US" sz="382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семьи важна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семьи близка школьникам 11–13 лет и помогает говорить по-английски о знакомых людях, привычках и ежедневных делах. На её основе удобно тренировать have got, there is, there are, can, like и live with.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по теме family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05000" y="2504975"/>
            <a:ext cx="1251900" cy="14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лексика темы включает family, mother, father, parents, sister, brother, grandmother, grandfather, grandparents, aunt, uncle, cousin и children. Эти слова нужны для простых описаний семьи в устной и письменной речи.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605000" y="1909700"/>
            <a:ext cx="1251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слова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318200" y="2504975"/>
            <a:ext cx="1251900" cy="14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family и home часто встречаются рядом, потому что тема семьи связана с повседневной жизнью. Это помогает ученикам описывать не только людей, но и привычную домашнюю обстановку.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7318200" y="1909700"/>
            <a:ext cx="1251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дом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5639900" y="2504975"/>
            <a:ext cx="1251900" cy="14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теме family life школьники часто говорят о том, что родственники делают вместе. Поэтому полезны глаголы meet, talk, help, visit, play и celebrate, которые легко вставляются в короткие предложения.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5639900" y="1909700"/>
            <a:ext cx="1251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общения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3961600" y="2504975"/>
            <a:ext cx="1251900" cy="14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используются выражения my family, a big family, a small family, family members, live together и spend time together. Такие словосочетания делают ответ более естественным и связным.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3961600" y="1909700"/>
            <a:ext cx="1251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сочетания
</a:t>
            </a:r>
            <a:endParaRPr lang="en-US" sz="1100" dirty="0"/>
          </a:p>
        </p:txBody>
      </p:sp>
      <p:sp>
        <p:nvSpPr>
          <p:cNvPr id="18" name="Text 10"/>
          <p:cNvSpPr txBox="1"/>
          <p:nvPr/>
        </p:nvSpPr>
        <p:spPr>
          <a:xfrm>
            <a:off x="2283300" y="2504975"/>
            <a:ext cx="1251900" cy="14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более точного рассказа пригодятся слова stepmother, stepfather, relatives, home, household, chores, support и care. Они помогают говорить не только о родстве, но и о жизни семьи дома.
</a:t>
            </a:r>
            <a:endParaRPr lang="en-US" sz="900" dirty="0"/>
          </a:p>
        </p:txBody>
      </p:sp>
      <p:sp>
        <p:nvSpPr>
          <p:cNvPr id="19" name="Text 11"/>
          <p:cNvSpPr txBox="1"/>
          <p:nvPr/>
        </p:nvSpPr>
        <p:spPr>
          <a:xfrm>
            <a:off x="2283300" y="1909700"/>
            <a:ext cx="1251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слова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1831501"/>
            <a:ext cx="4598400" cy="18325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Члены семьи и простые английские названия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запомнить основные слова и увидеть их в коротких примерах.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членов семьи лучше запоминаются в коротких моделях с have got, is и are.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по теме Family Life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63700" y="326250"/>
            <a:ext cx="83088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модель: have got и has got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359400" y="1068500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использовать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1359400" y="1338957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Конструкции have got и has got часто применяются для описания семьи и того, что у человека есть. Например: I have got a sister. She has got two brothers.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359400" y="2001971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формы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1359400" y="2272428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помнить распределение форм: I, you, we, they — have got; he, she, it — has got. Это основа правильных предложений о родственниках в 6 классе.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359400" y="293544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 отрицания
</a:t>
            </a:r>
            <a:endParaRPr lang="en-US" sz="1500" dirty="0"/>
          </a:p>
        </p:txBody>
      </p:sp>
      <p:sp>
        <p:nvSpPr>
          <p:cNvPr id="13" name="Text 7"/>
          <p:cNvSpPr txBox="1"/>
          <p:nvPr/>
        </p:nvSpPr>
        <p:spPr>
          <a:xfrm>
            <a:off x="1359400" y="320589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вопросах используется форма Have you got…? А в отрицаниях — He has not got… или He hasn’t got… Эти модели нужны для короткого диалога о семье.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1359400" y="386891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в речи
</a:t>
            </a:r>
            <a:endParaRPr lang="en-US" sz="1500" dirty="0"/>
          </a:p>
        </p:txBody>
      </p:sp>
      <p:sp>
        <p:nvSpPr>
          <p:cNvPr id="15" name="Text 9"/>
          <p:cNvSpPr txBox="1"/>
          <p:nvPr/>
        </p:nvSpPr>
        <p:spPr>
          <a:xfrm>
            <a:off x="1359400" y="413936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ошибаться, ученику полезно строить простые фразы про себя и близких людей. Чем чаще используется одна модель, тем легче говорить о семье без долгих пауз.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чаще всего нужны для описания семьи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уверенной речи школьникам важно сначала освоить названия родственников, а затем добавлять действия и простые характеристики людей.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значимая группа — family members; дальше по полезности идут действия и прилагательные.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тематическая подборка для 6 класса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в повседневной жизни: что можно увидеть на картинке
</a:t>
            </a:r>
            <a:endParaRPr lang="en-US" sz="2241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Ужин всей семьёй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картинке семья сидит за общим столом и ужинает вместе. Родители и дети разговаривают, а на столе стоят тарелки и еда. Такой сюжет удобно описывать в Present Simple: We have dinner together every day.
</a:t>
            </a:r>
            <a:endParaRPr lang="en-US" sz="1700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6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разговор
</a:t>
            </a:r>
            <a:pPr algn="l" indent="0" marL="0">
              <a:lnSpc>
                <a:spcPct val="90000"/>
              </a:lnSpc>
              <a:buNone/>
            </a:pPr>
            <a:r>
              <a:rPr lang="en-US" sz="166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делятся новостями, а взрослые слушают и задают вопросы. На изображении легко заметить слова talk, home, together и family. Это хороший повод сказать: My family talks about school and plans in the evening.
</a:t>
            </a:r>
            <a:endParaRPr lang="en-US" sz="1668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6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за столом
</a:t>
            </a:r>
            <a:pPr algn="l" indent="0" marL="0">
              <a:lnSpc>
                <a:spcPct val="90000"/>
              </a:lnSpc>
              <a:buNone/>
            </a:pPr>
            <a:r>
              <a:rPr lang="en-US" sz="166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ребёнок помогает накрывать на стол, а другой убирает посуду после ужина. Сюжет показывает, как в семье распределяются простые обязанности. По нему удобно составить предложение: My brother helps to set the table.
</a:t>
            </a:r>
            <a:endParaRPr lang="en-US" sz="1668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200" y="1144660"/>
            <a:ext cx="221100" cy="176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200" y="1890475"/>
            <a:ext cx="221100" cy="2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6787" y="2655850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6787" y="3423775"/>
            <a:ext cx="197925" cy="226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5200" y="4194250"/>
            <a:ext cx="221100" cy="221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обязанности: chores at home
</a:t>
            </a:r>
            <a:endParaRPr lang="en-US" sz="2600" dirty="0"/>
          </a:p>
        </p:txBody>
      </p:sp>
      <p:sp>
        <p:nvSpPr>
          <p:cNvPr id="14" name="Text 2"/>
          <p:cNvSpPr txBox="1"/>
          <p:nvPr/>
        </p:nvSpPr>
        <p:spPr>
          <a:xfrm>
            <a:off x="1090575" y="96370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Постелить кровать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make the bed часто встречается в заданиях о домашнем порядке. Ученики могут сказать: I make my bed every morning. Это простое действие легко связано с личной ответственностью.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1090575" y="1731625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Убрать комнату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tidy the room подходит для описания ежедневных дел дома. Например: My sister tidies her room after school. Такая фраза помогает говорить о привычках и порядке в семье.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090575" y="249955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Помыть посуду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wash the dishes удобно использовать в коротких предложениях о помощи дома. Ученики могут сказать: We wash the dishes after dinner. Это важная часть семейных обязанностей.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090575" y="3267475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Вынести мусор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take out the rubbish показывает ещё одну распространённую обязанность. Она помогает описать, как каждый член семьи вносит вклад в общий порядок и помогает друг другу дома.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1090575" y="403540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Позаботиться о питомце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feed the pet учит говорить о заботе и внимании. Например: I feed the pet in the morning. Такая фраза хорошо подходит для темы family life и everyday responsibility.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1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составить короткий рассказ о своей семье на английском
</a:t>
            </a:r>
            <a:endParaRPr lang="en-US" sz="2416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перейти от отдельных слов к связному абзацу.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3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местоимения в теме семьи
</a:t>
            </a:r>
            <a:endParaRPr lang="en-US" sz="2831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70250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my и your помогают сразу показать, чья это семья или чей родственник. Например: my mother, your brother. Такие формы особенно удобны в коротких диалогах и упражнениях.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0225" y="13422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и your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09625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6 классе важно соотносить местоимение с тем, о ком идёт речь. Если форма выбрана верно, предложение звучит понятно и естественно без лишних повторов.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09600" y="3324652"/>
            <a:ext cx="39930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выбор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4709625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his и her нужны, когда речь идёт о мальчике или девочке. Примеры his father и her sister помогают избежать повторения имён и делают речь более точной.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09600" y="1326177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His и her
</a:t>
            </a:r>
            <a:endParaRPr lang="en-US" sz="1600" dirty="0"/>
          </a:p>
        </p:txBody>
      </p:sp>
      <p:sp>
        <p:nvSpPr>
          <p:cNvPr id="15" name="Text 8"/>
          <p:cNvSpPr txBox="1"/>
          <p:nvPr/>
        </p:nvSpPr>
        <p:spPr>
          <a:xfrm>
            <a:off x="470250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our подходит для рассказа о своей семье вместе с другими людьми, а their — для чужой семьи. Например: our grandparents, their children. Это полезно в описаниях и текстах.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470225" y="33501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и their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действия семьи встречаются чаще всего в английских текстах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глаголы и словосочетания чаще всего помогают описывать семейную жизнь в коротких текстах и диалогах.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полезными оказываются talk, help и spend time together: они связаны с повседневным общением и легко используются в предложениях.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и типовые тексты по теме Family Life; условная частотность для иллюстрации раздела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50" y="1067812"/>
            <a:ext cx="4068000" cy="20300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350" y="1067812"/>
            <a:ext cx="4068000" cy="20300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6093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одной семье воскресенье всегда начинается с общего обеда. Родители готовят любимое блюдо, дети помогают накрывать на стол, а потом все долго разговаривают. Такой обычай делает домашний вечер спокойным и тёплым, а слова dinner и together становятся особенно понятными.
</a:t>
            </a:r>
            <a:endParaRPr lang="en-US" sz="1077" dirty="0"/>
          </a:p>
        </p:txBody>
      </p:sp>
      <p:sp>
        <p:nvSpPr>
          <p:cNvPr id="10" name="Text 2"/>
          <p:cNvSpPr txBox="1"/>
          <p:nvPr/>
        </p:nvSpPr>
        <p:spPr>
          <a:xfrm>
            <a:off x="6093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Воскресный семейный ужин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058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другой семье главный праздник проходит у бабушки. Родные собираются на birthday party, пьют чай, поют и дарят открытки. Дети любят такие встречи, потому что там много общения, фотографий и добрых пожеланий, а новые слова легко запоминаются через реальные ситуации.
</a:t>
            </a:r>
            <a:endParaRPr lang="en-US" sz="1077" dirty="0"/>
          </a:p>
        </p:txBody>
      </p:sp>
      <p:sp>
        <p:nvSpPr>
          <p:cNvPr id="12" name="Text 4"/>
          <p:cNvSpPr txBox="1"/>
          <p:nvPr/>
        </p:nvSpPr>
        <p:spPr>
          <a:xfrm>
            <a:off x="48058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дома у бабушки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традиции в разных странах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0626" y="1733225"/>
            <a:ext cx="6210249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кратко и точно говорить о характере членов семьи и об атмосфере дома.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делают описание семьи более живым: с их помощью можно показать характер, настроение и отношения между родственниками.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темы Family Life для 6 класса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938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прилагательные для описания семьи
</a:t>
            </a:r>
            <a:endParaRPr lang="en-US" sz="29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диалог о семье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15325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диалога обычно строится на простом вопросе о семье. Ученик отвечает коротко и ясно, используя have got и числа, чтобы сообщить точную информацию без лишних деталей.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715300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 братьях и сёстрах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40850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 — вопрос о родителях и их занятиях. Здесь удобно использовать he is, she is и названия профессий, чтобы связать тему семьи с повседневной жизнью.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40825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 родителях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6299000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Завершить диалог можно вопросом о том, живёт ли ученик с бабушкой и дедушкой. Такая реплика тренирует отрицание и краткие ответы, которые часто встречаются в учебных упражнениях.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298975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с родственниками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короткого письменного сообщения о семье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план помогает не пропустить важные мысли и делает текст понятным даже при небольшом словарном запасе.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объём сообщения приходится на членов семьи и повседневную жизнь: именно там проще всего использовать лексику и грамматику темы.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Рекомендуемая структура учебного мини-текста по теме Family Life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учащихся в теме Family Life
</a:t>
            </a:r>
            <a:endParaRPr lang="en-US" sz="3022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952384" y="1469311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got и has got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952384" y="1815841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учащиеся путают формы глагола в зависимости от подлежащего. Правильно говорить He has got, а не He have got, поэтому полезно сразу запоминать пару с местоимением.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127884" y="1469311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a/an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27884" y="1815841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частая ошибка — пропуск артикля перед исчисляемым существительным в единственном числе. В предложении I have got a sister артикль нужен обязательно, иначе фраза звучит неверно.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952384" y="3482336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952384" y="3828866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ученики переставляют слова так, что предложение становится трудным для понимания. В английском важно сохранять прямой порядок: подлежащее, сказуемое, затем дополнение и другие детали.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5127884" y="3482336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число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127884" y="3828866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parents, grandparents и children требуют особого внимания, потому что у них нестандартные формы. В упражнениях также важно не забывать окончание -s у обычных существительных во множественном числе.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слова к рассказу о семье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построения ответа в теме Family Life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59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463700" y="326250"/>
            <a:ext cx="4977900" cy="7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совместное время дома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323000" y="1275345"/>
            <a:ext cx="3859200" cy="2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занятия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1323000" y="1538355"/>
            <a:ext cx="38592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время дома помогает использовать английский в понятных и реальных ситуациях. Можно описывать игры, чтение, готовку или прогулку, а также говорить, что семья проводит время вместе каждый день или по выходным.
</a:t>
            </a:r>
            <a:endParaRPr lang="en-US" sz="1084" dirty="0"/>
          </a:p>
        </p:txBody>
      </p:sp>
      <p:sp>
        <p:nvSpPr>
          <p:cNvPr id="11" name="Text 4"/>
          <p:cNvSpPr txBox="1"/>
          <p:nvPr/>
        </p:nvSpPr>
        <p:spPr>
          <a:xfrm>
            <a:off x="1323000" y="3773695"/>
            <a:ext cx="3859200" cy="2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примеры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1323000" y="4036705"/>
            <a:ext cx="38592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Учащиеся могут опираться на готовые модели: We play board games on Friday evenings. My family enjoys walking in the park on Sundays. Такие фразы удобно использовать в устной речи и мини-сочинении.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1323000" y="2524520"/>
            <a:ext cx="3859200" cy="2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слова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1323000" y="2787530"/>
            <a:ext cx="38592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таких рассказов особенно нужны together, enjoy, play, talk, relax и spend time. Эти слова легко соединяются с Present Simple и позволяют составлять короткие, естественные предложения без сложной грамматики.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200" y="1223260"/>
            <a:ext cx="221100" cy="176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200" y="2179585"/>
            <a:ext cx="221100" cy="176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200" y="3097750"/>
            <a:ext cx="221100" cy="2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5200" y="4046050"/>
            <a:ext cx="221100" cy="221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по теме Family Life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1124125" y="9805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семьи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уверенно называть членов семьи и близких родственников: mother, father, sister, brother, grandparents, aunt, uncle, cousin. Эти слова — основа для любого короткого рассказа.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124125" y="1936825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грамматика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семьи особенно важны have got, has got и Present Simple. Они позволяют говорить о том, кто есть в семье, что люди делают и как живут.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124125" y="28771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высказывание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6 классе достаточно нескольких связных предложений. Важно уметь назвать семью, описать характер родных и добавить одну-две привычные детали о доме или повседневной жизни.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1124125" y="38254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и 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говорить не только о людях, но и о семейных делах, традициях и совместном времени. Такие ответы звучат естественно и соответствуют реальным жизненным ситуациям.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Family Life: итоги урока английского языка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Family Life помогает уверенно говорить о родственниках, домашних делах и семейных традициях. Ученик 6 класса учится строить простые, связные высказывания и использовать английский в привычных жизненных ситуациях.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2026-05-29T13:58:19Z</dcterms:created>
  <dcterms:modified xsi:type="dcterms:W3CDTF">2026-05-29T13:58:19Z</dcterms:modified>
</cp:coreProperties>
</file>