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от послевоенной державы к распаду
</a:t>
            </a:r>
            <a:endParaRPr lang="en-US" sz="3156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СССР от победы к распаду.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Советский Союз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охватывает путь от победы в 1945 году до распада Союза в 1991-м. За десятилетия СССР пережил восстановление, реформы, рост противоречий и потерю управляемости.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793560"/>
            <a:ext cx="3929100" cy="803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эпох: от победы к распаду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 сменялись этапы развития СССР и нарастали системные противоречия.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в эти годы движется от восстановления и жёсткого контроля к реформам, которые уже не смогли удержать систему.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периодизация СССР, 1945–1991 гг.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сталинизм: политика и управление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главным приоритетом стало восстановление заводов, транспорта и энергетики. Государство мобилизовало ресурсы через централизованное планирование, а партия усилила контроль над всеми сферами жизни.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репрессии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дисциплина оставалась крайне жёсткой: власть боролась с инакомыслием, ограничивала публичные дискуссии и опиралась на репрессивные механизмы. Политическая система не допускала реальной конкуренции.
</a:t>
            </a:r>
            <a:endParaRPr lang="en-US" sz="982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денег и 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реформа 1947 года помогла стабилизировать финансовую систему и одновременно сопровождалась отменой карточек. Однако сельское хозяйство продолжало работать в тяжёлых условиях и оставалось слабым звеном экономики.
</a:t>
            </a:r>
            <a:endParaRPr lang="en-US" sz="994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шло неравномерно: промышленность получала больше внимания, чем быт людей. Поэтому рост производства не означал быстрого улучшения повседневной жизни большинства семей.
</a:t>
            </a:r>
            <a:endParaRPr lang="en-US" sz="10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послевоенного восстановления
</a:t>
            </a:r>
            <a:endParaRPr lang="en-US" sz="26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рост обеспечивали металлургия, машиностроение и энергетика; именно они получали наибольшие ресурсы в рамках послевоенного курса государства.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восстанавливалась быстрее, чем сельское хозяйство. Это подчёркивает приоритет индустриального и оборонного развития над улучшением аграрного сектора.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итогам послевоенного восстановления СССР; уровень 1940 года принят за базу сравнения.
</a:t>
            </a:r>
            <a:endParaRPr lang="en-US" sz="6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Оттепель: десталинизация и перемены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началось смягчение политического режима: уменьшился масштаб репрессий, а часть заключённых вернулась из лагерей. Это создало ожидание перемен в обществе.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культа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XX съезде КПСС в 1956 году прозвучала критика культа личности Сталина. Этот шаг стал символом десталинизации, хотя он не отменил монополию партии на власть.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общественной жизни стало больше пространства для обсуждения проблем, новых идей и личной инициативы. Однако границы допустимого по-прежнему определялись сверху и оставались узкими.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открыла возможность для надежды, но не для полной демократизации. Система изменилась по тону, однако её основа — однопартийность и контроль — сохранилась.
</a:t>
            </a:r>
            <a:endParaRPr lang="en-US" sz="10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культура в годы оттепели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цензуры позволило громче говорить о человеке, его выборе и ответственности. Это особенно заметно в литературе и кино, где возник интерес к личной правде и моральным вопросам.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космос стали важной частью общественного воображения. Успехи в этой сфере укрепляли чувство гордости и показывали, что страна может быть современной и передовой.
</a:t>
            </a:r>
            <a:endParaRPr lang="en-US" sz="100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больше надежд на честный разговор о прошлом и настоящем. Люди стали внимательнее относиться к общественным проблемам, ожидая, что перемены будут продолжены.
</a:t>
            </a:r>
            <a:endParaRPr lang="en-US" sz="969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свобода не стала полной: диссидентов преследовали, а критика власти оставалась рискованной. Поэтому оттепель сочетала открытость с чётко обозначенными границами.
</a:t>
            </a:r>
            <a:endParaRPr lang="en-US" sz="10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Застой: стабильность без обновления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Брежнева управление стало устойчивее и предсказуемее, но эта стабильность опиралась не на обновление, а на сохранение существующих порядков и осторожность решений.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разрасталась, а инициативу всё чаще заменяли согласования и отчёты. В результате система становилась медленнее и хуже реагировала на новые задачи экономики и общества.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всё заметнее зависела от доходов от нефти и газа. Такая опора приносила краткосрочное облегчение, но не решала проблему низкой эффективности и технологического отставания.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 дефицит стал частью повседневности. Привычка к нехватке товаров показала, что внешняя устойчивость не означала реального обновления хозяйства.
</a:t>
            </a:r>
            <a:endParaRPr lang="en-US" sz="1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386077"/>
            <a:ext cx="3950100" cy="807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к управлению экономикой
</a:t>
            </a:r>
            <a:endParaRPr lang="en-US" sz="288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управленческие решения по-разному влияли на скорость развития и качество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оставалась ориентированной на контроль, а не на адаптацию. Частичные реформы не устранили главных противоречий и лишь отложили кризис.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советской экономической политике 1940–1970-х годов и реформе 1965 года.
</a:t>
            </a:r>
            <a:endParaRPr lang="en-US" sz="5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эпоху застоя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годы активно строились новые кварталы, расширялась сеть школ и поликлиник. Для многих семей это означало отдельную квартиру, пусть и типовую, и более устойчивый городской быт.
</a:t>
            </a:r>
            <a:endParaRPr lang="en-US" sz="127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и система здравоохранения оставались важными достижениями государства. Они обеспечивали социальную мобильность, но качество услуг сильно зависело от региона, ведомства и конкретного учреждения.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всё чаще определялась дефицитом: за обувью, бытовой техникой и многими продуктами приходилось стоять в очередях. Это подтачивало доверие к официальным обещаниям благополучия.
</a:t>
            </a:r>
            <a:endParaRPr lang="en-US" sz="12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 холодной войне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определяла внешнюю политику СССР: от создания союзов и военных блоков до опасных кризисов и переговоров о сдерживании гонки вооружений.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напряжённые эпизоды пришлись на ранний этап и афганский кризис, тогда как разрядка временно снизила риск прямого столкновения.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СССР, 1945–1991 гг.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научного успеха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школа стала основой послевоенного общества: росла грамотность, расширялись возможности для поступления в техникумы и вузы, а образование воспринималось как социальный лифт для миллионов семей.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наука и отраслевые институты работали на оборону, энергетику и промышленность. Государство связывало научный прогресс с престижем страны и её способностью конкурировать с Западом.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1957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 1957 году показал высокий уровень советской космической программы и стал символом технологического лидерства в мировом масштабе.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в 1961 году превратил космос в общенародный успех. Он усилил чувство гордости, а также веру в то, что научный прогресс способен изменить жизнь.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перемен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руководство СССР постепенно отказалось от массового террора и пересмотра многих репрессивных практик. Это создало ожидание перемен, хотя сама система управления оставалась жёстко централизованной.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Сталина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съезд КПСС в 1956 году стал символом десталинизации: критика культа личности изменила общественную атмосферу и открыла путь к обсуждению ошибок прошлого, но не к многопартийности.
</a:t>
            </a:r>
            <a:endParaRPr lang="en-US" sz="881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и управлении предпринимались попытки оживить хозяйство и повысить эффективность, однако реформы часто сталкивались с сопротивлением аппарата и не успевали за масштабом накопившихся проблем.
</a:t>
            </a:r>
            <a:endParaRPr lang="en-US" sz="881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 ожидания перемен усилились, но единая политическая система сохранилась. Именно это противоречие между надеждами общества и пределами допустимого определило драму оттепели.
</a:t>
            </a:r>
            <a:endParaRPr lang="en-US" sz="8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общественной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разочарования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росло разочарование: чем больше становилось информации, тем очевиднее выглядели системные противоречия. Открытость не сразу давала решения, поэтому доверие к власти быстро снижалось.
</a:t>
            </a:r>
            <a:endParaRPr lang="en-US" sz="1099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скрытого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усилился интерес к запрещённым или малоизвестным темам: судьбам репрессированных, коррупции, проблемам номенклатуры и реальному состоянию экономики. Гласность расширила горизонты общественной памяти.
</a:t>
            </a:r>
            <a:endParaRPr lang="en-US" sz="1040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издания, телевидение и публичные дискуссии стали заметно свободнее. Люди впервые шире обсуждали репрессии, бытовые трудности и ошибки власти, которые раньше замалчивались или подавались в искажённом виде.
</a:t>
            </a:r>
            <a:endParaRPr lang="en-US" sz="10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противоречий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экономические, политические и национальные проблемы взаимно усиливали друг друга в конце советской эпохи.
</a:t>
            </a:r>
            <a:endParaRPr lang="en-US" sz="8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системного кризиса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в магазинах всё чаще не хватало базовых товаров. Дефицит касался не только дефицитных изделий, но и повседневных продуктов, что подрывало доверие к экономической системе.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снабжении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скрытое инфляционное давление сочетались с падением дисциплины поставок. Предприятия срывали планы, а централизованное распределение всё хуже справлялось с реальными потребностями страны.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органы теряли возможность эффективно управлять огромной системой. Решения принимались медленно, а республики всё активнее требовали самостоятельности в распоряжении ресурсами и доходами.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усиливал социальную напряжённость: ожидания перемен росли, но повседневная жизнь становилась труднее. Это создавало почву для политического недовольства и конфликтов между уровнями власти.
</a:t>
            </a:r>
            <a:endParaRPr lang="en-US" sz="10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распада единства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характер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сделала национальные противоречия видимыми для всей страны. То, что раньше сдерживалось административно, теперь выходило на улицы, в парламентские дебаты и в массовую политику.
</a:t>
            </a:r>
            <a:endParaRPr lang="en-US" sz="1040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 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и в других регионах обострились споры вокруг власти, границ и статуса республик. Местные элиты всё чаще вступали в конфликт с союзным центром, опираясь на поддержку населения.
</a:t>
            </a:r>
            <a:endParaRPr lang="en-US" sz="1154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суверенитета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республик требования суверенитета стали массовыми, особенно в Прибалтике. Люди связывали политическую свободу с правом самим определять судьбу своих государств и экономических ресурсов.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Цели, меры и последствия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целей, инструментов и итогов перестройки помогает увидеть, почему частичное обновление не привело к устойчивому восстановлению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расширила общественную свободу, но не создала устойчивого механизма управления экономикой и политикой, поэтому противоречия только усилились.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перестройки в СССР, 1985–1991 гг.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 эпохе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достижений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добился крупных побед в восстановлении страны, развитии промышленности, науки и социальной сферы. Эти достижения долго поддерживали ощущение силы государства и исторической правоты его курса.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слабостей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экономическая система постепенно теряла гибкость: централизованное планирование хуже отвечало на новые задачи, а темпы роста снижались. Проблемы накапливались, даже когда внешне сохранялась стабильность.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реформы, начатые ради обновления, открыли пространство для критики и конкуренции, но одновременно ослабили прежние механизмы контроля. Старые инструменты управления уже не работали, а новые не успели сложиться.
</a:t>
            </a:r>
            <a:endParaRPr lang="en-US" sz="938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государства стал итогом одновременного действия нескольких процессов: экономического кризиса, национальных движений, политической либерализации и потери управляемости на союзном уровне.
</a:t>
            </a:r>
            <a:endParaRPr lang="en-US" sz="10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успехи, кризис, распад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в 1945–1991 гг. показывает, как великие достижения могут соседствовать с накоплением системных противоречий. Чтобы понять распад, важно видеть связь экономики, политики и национального вопроса.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2026-07-26T01:31:25Z</dcterms:created>
  <dcterms:modified xsi:type="dcterms:W3CDTF">2026-07-26T01:31:25Z</dcterms:modified>
</cp:coreProperties>
</file>