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 Г. Моргана и сцепленное наследование
</a:t>
            </a:r>
            <a:endParaRPr lang="en-US" sz="2559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связаны с хромосомами и почему признаки наследуются вместе?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 Моргана изменила генетику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уже описывали наследование, а поведение хромосом было видно под микроскопом. Морган связал эти два уровня, показав, что признаки могут наследоваться не независимо, а как группы, закреплённые в определённых хромосомах.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хромосомной теории
</a:t>
            </a:r>
            <a:endParaRPr lang="en-US" sz="2663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хромосомах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факторы не существуют абстрактно: они локализованы в хромосомах. Это сделало наследственность материальной и наблюдаемой, а не только вычисляемой по результатам скрещиваний.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в хромосоме последовательно, один за другим, и занимают определённые локусы. Поэтому порядок генов имеет значение и влияет на то, как признаки передаются потомкам.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сцепления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хромосома образует группу сцепления генов, которые чаще наследуются совместно. Именно это свойство помогает понять отклонения от простых менделевских соотношений.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и гомологичные 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одного гена находятся в одинаковых участках гомологичных хромосом. Такое соответствие объясняет, почему при мейозе наследственная информация распределяется между гаметами упорядоченно.
</a:t>
            </a:r>
            <a:endParaRPr lang="en-US" sz="10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 как основной объект исследований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Drosophila melanogaster быстро даёт потомство: полный цикл развития занимает примерно 10–14 дней. Это позволяет за короткое время получать несколько поколений и проверять результаты скрещиваний.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самка производит большое число особей, поэтому легко получить статистически надёжные данные. Для генетики это особенно важно, потому что выводы строятся на частотах признаков.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дрозофилы хорошо различимы наследуемые признаки, например цвет глаз, форма крыльев и окраска тела. Такие различия удобно учитывать при анализе потомства без сложных приборов.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вида легко различать самцов и самок, а содержание в лаборатории не требует сложных условий. Поэтому дрозофила стала классическим организмом для проверки генетических гипотез.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были доказаны сцепление и кроссинговер
</a:t>
            </a:r>
            <a:endParaRPr lang="en-US" sz="265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скрещиваний и анализа потомства в опытах Моргана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и его биологический смысл
</a:t>
            </a:r>
            <a:endParaRPr lang="en-US" sz="2763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означает, что гены, расположенные в одной хромосоме, обычно передаются вместе. Поэтому определённые сочетания признаков сохраняются в потомстве чаще, чем можно ожидать по независимому наследованию.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гены друг к другу, тем меньше вероятность, что кроссинговер разделит их. Дальние гены разъединяются чаще, поэтому сцепление между ними оказывается менее устойчивым.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сцепление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сцепление встречается редко, потому что в мейозе хромосомы способны обмениваться участками. Из-за этого появляются рекомбинантные комбинации, которые расширяют разнообразие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3415" y="1406675"/>
            <a:ext cx="389192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 и их 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характер расщепления в потомстве зависит от расположения генов и частоты кроссинговера.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 менделевских соотношений объясняются не случайностью, а положением генов в хромосомах и возможностью кроссинговера.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хромосомной теории Г. Моргана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и рекомбинантные классы потомства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видна типичная картина анализирующего скрещивания: основные классы резко преобладают над редкими вариантами.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двух классов подтверждает сцепление генов, а меньшая доля рекомбинантов указывает на неполный разрыв сцепления кроссинговером.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иллюстрации анализирующего скрещивания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 причина рекомбинации
</a:t>
            </a:r>
            <a:endParaRPr lang="en-US" sz="2988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 профазе I мейоза, когда гомологичные хромосомы тесно сближаются. Именно в этот момент становится возможен обмен участками между ними.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появляются новые сочетания аллелей, которых не было у родителей. Такие сочетания называют рекомбинантными и используют для анализа наследования признаков.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расстояния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друг от друга расположены гены, тем выше вероятность, что кроссинговер разделит их. Поэтому частота рекомбинации отражает относительную удалённость локусов.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картирования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рекомбинации позволило строить генетические карты. Они показывают порядок генов в хромосоме и помогают изучать наследование без прямого измерения ДНК.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карта хромосомы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карта показывает, какие гены расположены в хромосоме и в каком порядке они следуют друг за другом. Это важнее, чем просто знать их названия.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Вероятность, а не длина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 измеряет физическую длину молекулы ДНК. Она отражает вероятность того, что два гена будут разделены при мейозе, и потому имеет вероятностный смысл.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основу берут частоту кроссинговера: 1% рекомбинации приблизительно соответствует 1 сантиморганиде. Так получают относительные расстояния между локусами, удобные для сравнения.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5290" y="1531950"/>
            <a:ext cx="341632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хромосомной теории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наследственности; классическая генетика Г. Моргана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понятия, через которые описывают локализацию генов, их совместное наследование и рекомбинацию.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термин описывает отдельное звено механизма наследования: от положения гена до появления новых сочетаний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групп сцепления совпадает с числом хромосом в гаплоидном наборе: это напрямую связывает кариотип и организацию наследственной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человека; данные классической цитогенетики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сцепления известно у человека, что соответствует гаплоидному числу хромосом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расстоянием генов и частотой рекомбинации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общий принцип: чем дальше расположены гены, тем выше вероятность их разделения при кроссинговере, но рост не бесконечен.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рекомбинации служит индикатором расстояния между генами лишь до предела 50%, после которого дополнительные обмены уже не увеличивают наблюдаемое значение.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генетика; зависимость частоты кроссинговера от расстояния между генами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изучения сцепления с полом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опытах с дрозофилой был обнаружен признак белых глаз, который распределялся не одинаково у самцов и самок и сразу привлёк внимание генетиков.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X-хромосомой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скрещиваний показал, что ген признака связан с X-хромосомой, поэтому у самцов он проявлялся чаще, чем у самок.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подтвердило, что сцепление может касаться не только аутосом, но и половых хромосом, уточнив хромосомную теорию наследственности.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 как лаборатория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мушка с коротким жизненным циклом стала идеальным объектом для строгих опытов. На её признаках — цвете глаз, форме крыльев, окраске тела — удобно было проверять наследование и видеть закономерности, скрытые в больших популяциях.
</a:t>
            </a:r>
            <a:endParaRPr lang="en-US" sz="127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доказательству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скрещиваний показала, что гены не «смешиваются» случайно, а занимают определённые места в хромосомах. Так появились первые убедительные аргументы в пользу материальной основы наследственности и связи генетики с цитологией.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изменившая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Моргана и его сотрудников в 1910–1915 годах создали язык классической генетики: сцепление, кроссинговер, генетическая карта. Эти идеи быстро вышли за пределы одной лаборатории и повлияли на селекцию и медицину.
</a:t>
            </a:r>
            <a:endParaRPr lang="en-US" sz="141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работы Моргана изменили генетику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расстояния между генами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потомству анализирующего скрещивания рассчитывают частоту рекомбинации и строят генетическую карту.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частота рекомбинации не превышает 50%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 рост рекомбинации при увеличении расстояния между генами; для очень удалённых участков наблюдаемое значение выходит на плато.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50% возникает потому, что множественные кроссинговеры могут восстанавливать родительские сочетания и скрывать часть реальных обменов.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генетика; анализ кроссинговера в мейозе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и сцепленное наследование: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механизмов помогает понять, почему одни признаки комбинируются свободно, а другие передаются совместно.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определяется не самим признаком, а положением генов в хромосомах и возможностью их разделения кроссинговером.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 Менделя; хромосомная теория Моргана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012" y="16119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7012" y="35378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помогает подбирать родительские формы и прогнозировать сочетания признаков у потомства, что особенно важно в растениеводстве и животноводстве.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картирование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частоте рекомбинации определяют относительное положение генов, строят карты хромосом и изучают организацию наследственного материала у разных видов.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подход позволяет объяснять наследование некоторых заболеваний, выявлять сцепленные гены и точнее оценивать риск передачи признаков.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база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Моргана показали, что наследственность можно изучать на строгих опытах и количественном анализе, а не только на описательных наблюдениях.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хромосомной теории
</a:t>
            </a:r>
            <a:endParaRPr lang="en-US" sz="27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хромосомной теории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показал, что наследственность имеет материальную основу: гены расположены в хромосомах, а их поведение в мейозе объясняет сцепление, рекомбинацию и новые сочетания признаков.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2026-06-02T02:15:16Z</dcterms:created>
  <dcterms:modified xsi:type="dcterms:W3CDTF">2026-06-02T02:15:16Z</dcterms:modified>
</cp:coreProperties>
</file>