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сложных предложениях с разными видами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быстро находить части и ставить знаки без ошибок.
</a:t>
            </a:r>
            <a:endParaRPr lang="en-US" sz="444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9 классе
</a:t>
            </a:r>
            <a:endParaRPr lang="en-US" sz="1893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встречаются в текстах, заданиях ОГЭ и сочинениях. Если научиться видеть границы частей и смысловые связи, легче избегать ошибок с запятыми, двоеточием и тире.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сложное предложение с разными видами связи
</a:t>
            </a:r>
            <a:endParaRPr lang="en-US" sz="2188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предложении есть две или больше грамматических основ, поэтому оно состоит из нескольких простых частей, связанных между собой одним или разными способами.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могут соединяться союзами, зависеть друг от друга или объединяться только по смыслу и интонации. Именно это делает конструкцию сложной для пунктуации.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мысль — несколько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одна часть сообщает главную мысль, другая уточняет её, а третья дополняет, объясняет или показывает результат. Поэтому важно видеть не только слова, но и отношения между ними.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понять предложение, его нужно рассматривать как единое смысловое целое, а не как набор отдельных фрагментов с союзами и запятыми.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328555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4600" y="1295008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2544" y="1285325"/>
            <a:ext cx="604013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связи между частями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Сочинительная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части соединяются союзами и, а, но, да в значении «и». Каждая часть сохраняет самостоятельность и сообщает отдельный факт или действие.
</a:t>
            </a:r>
            <a:endParaRPr lang="en-US" sz="1538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Подчинительная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зависит от другой и поясняет её смысл. Для этого используются союзы что, когда, потому что, если, чтобы и другие подчинительные слова.
</a:t>
            </a:r>
            <a:endParaRPr lang="en-US" sz="1536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Бессоюзная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нет союза, поэтому связь передают смысл, порядок частей и интонация. Знак препинания помогает показать, как именно части соотносятся друг с другом.
</a:t>
            </a:r>
            <a:endParaRPr lang="en-US" sz="14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используются в таких предложениях
</a:t>
            </a:r>
            <a:endParaRPr lang="en-US" sz="2054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выбирают по типу связи и смыслу между частями.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союз не всегда определяет знак: решающими остаются структура предложения и смысловые отношения между частями.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русской пунктуации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частями сложного предложения
</a:t>
            </a:r>
            <a:endParaRPr lang="en-US" sz="2666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выделяем простые предложения внутри сложной конструкции и проверяем, где заканчивается одна грамматическая основа и начинается другая.
</a:t>
            </a:r>
            <a:endParaRPr lang="en-US" sz="959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соединены союзами и, а, но, да или одна зависит от другой, между ними обычно ставится запятая.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Смотрим на связь
</a:t>
            </a:r>
            <a:endParaRPr lang="en-US" sz="1139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Учитываем вложенность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каждой части тоже могут быть свои запятые: однородные члены, уточнения и придаточные предложения часто делают пунктуацию длиннее и сложнее.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точка с запятой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запятой помогает разделить очень распространённые части предложения, если каждая из них уже содержит свои запятые и прочесть структуру становится трудно.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показывает, где заканчивается один большой смысловой блок и начинается другой. Благодаря этому предложение не превращается в набор тесно связанных фрагментов.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частей много уточнений, перечислений или придаточных предложений, точка с запятой делает текст более понятным и облегчает чтение без потери смысла.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встречаются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знаки чаще помогают разделять части сложных предложений в учебных примерах.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преобладает, а двоеточие, тире и точка с запятой нужны для более точных смысловых отношений.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школьным примерам; не является статистикой языка
</a:t>
            </a:r>
            <a:endParaRPr lang="en-US" sz="1319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случая чаще всего связаны с пояснением, причиной и перечислением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помогает показать тесную связь между частями, когда вторая раскрывает первую или объясняет её смысл.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русской пунктуации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тире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поворот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ставят, когда вторая часть неожиданно противопоставляется первой или резко меняет направление мысли, создавая заметную паузу и смысловой поворот.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или следствие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вторая часть сообщает итог, результат или вывод из первой, тире помогает показать, что между ними есть тесная причинно-следственная связь.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смысловое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подчёркивает важность второй части и делает её особенно выразительной. Поэтому тире часто используется там, где запятая была бы слишком слабой.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знака препинания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 анализа сложных предложений с разными видами связи
</a:t>
            </a:r>
            <a:endParaRPr lang="en-US" sz="1719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синтаксического разбора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357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 все грамматические основы: подлежащее и сказуемое в каждой части. Это помогает понять, сколько простых предложений входит в состав сложной конструкции и где проходят её границы.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041475" y="117427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союзы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какими средствами связаны части: союзами, интонацией или без союзов. Такой шаг позволяет увидеть, где связь сочинительная, где подчинительная, а где части соединены бессоюзно.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57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роль частей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устанавливают, какая часть главная, какая придаточная, и есть ли рядом равноправные части. Разбор становится точнее, если сразу отмечать зависимость одной части от другой.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41475" y="2830325"/>
            <a:ext cx="38100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сопоставляют строение предложения и смысл отношений между частями. Тогда легче расставить несколько знаков подряд и не перепутать запятую, двоеточие, тире или точку с запятой.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предложение может звучать как два равноправных сообщения, соединённых союзом и. Каждая часть сохраняет самостоятельность, поэтому читатель легко делит высказывание на два смысловых блока и следит за последовательностью мысли.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части рядом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придаточная часть с союзом потому что: она не добавляет новую главную мысль, а объясняет, почему произошло сказанное ранее. Так в одном предложении сочетаются сочинение и подчинение.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объясняет причину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выделить разными цветами, сразу видно, как строится сложная конструкция. Блоки, стрелки и подписи союзов помогают заметить, где нужна запятая, а где знак выбирается по смыслу.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становится наглядной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схема предложения с несколькими видами связи
</a:t>
            </a:r>
            <a:endParaRPr lang="en-US" sz="214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случаи постановки знаков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зависит не только от союза, но и от того, как связаны части по смыслу и по строению.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норма русской пунктуации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смысл и строение предложения помогают выбрать нужный знак препинания.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7344" y="1328100"/>
            <a:ext cx="25886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пунктуации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
</a:t>
            </a:r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запятую ставят там, где она не нужна, например перед сочетанием то есть или внутри цельной смысловой части. Из-за этого предложение выглядит разорванным.
</a:t>
            </a:r>
            <a:endParaRPr lang="en-US" sz="122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отделить придаточную часть от главной. Тогда читателю трудно понять, где заканчивается одна мысль и начинается другая, особенно в длинном предложении.
</a:t>
            </a:r>
            <a:endParaRPr lang="en-US" sz="122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двоеточие
</a:t>
            </a:r>
            <a:pPr algn="ctr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иногда заменяют запятой, хотя вторая часть должна пояснять, раскрывать или называть причину. В таких случаях смысл связи становится менее точным.
</a:t>
            </a:r>
            <a:endParaRPr lang="en-US" sz="1256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ошибка — не увидеть все грамматические основы. Тогда части предложения объединяются неправильно, и знаки препинания ставятся не по структуре, а наугад.
</a:t>
            </a:r>
            <a:endParaRPr lang="en-US" sz="122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предложения особенно часто приводят к ошибкам, потому что в них нужно одновременно следить за смыслом, союзами и количеством грамматических основ.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пропуск запятой перед придаточным; реже — ошибки с двоеточием и тире, которые требуют более точного понимания смысла.
</a:t>
            </a:r>
            <a:endParaRPr lang="en-US" sz="1556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синтаксиса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речи и текстов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сочинение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пошёл домой, потому что начался дождь, и улицы быстро опустели. Сначала объясняется причина, затем добавляется ещё одно равноправное сообщение о городе.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через двоеточие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село: стало темно и прохладно. Вторая часть раскрывает, что произошло после заката, поэтому двоеточие помогает точно показать связь между событиями.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через тире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закончился — все сразу вышли в коридор. Тире подчёркивает быстрый переход от одного события к другому и показывает заметный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пунктуацию в сложном предложении
</a:t>
            </a:r>
            <a:endParaRPr lang="en-US" sz="2432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 предложение медленно и выделите все грамматические основы. Так сразу станет ясно, сколько простых предложений входит в его состав и где могут быть границы.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на части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Мысленно разберите предложение на простые части и проверьте, сохраняется ли смысл. Если части можно понять отдельно, между ними, вероятно, нужен знак разделения.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 себя, что выражают части: причину, пояснение, перечисление, противопоставление или следствие. От ответа зависит выбор запятой, двоеточия, тире или точки с запятой.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Сверить знак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снова прочитайте всё предложение целиком. Если пауза и смысл совпадают, знак выбран верно, а структура предложения остаётся понятной.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знакам препинания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чаще всего отделяет части, связанные союзами и, а, но, да, а также придаточную часть от главной. Это самый частый знак в таких предложениях.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ставят, когда вторая часть поясняет первую, называет причину или раскрывает содержание сказанного. Смысл можно передать словами потому что, а именно, то есть.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помогает показать вывод, следствие, резкую смену события или неожиданный результат. Этот знак делает смысловой переход более заметным и выразительным.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запятой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нужна между распространёнными частями, если внутри каждой уже есть запятые. Такой знак помогает не потерять границы больших смысловых блоков.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связь — выбрать точный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предложениях с разными видами связи пунктуация зависит от грамматических основ, союзов и смысла между частями. Если видеть структуру целиком, знак выбирается уверенно и без ошибок.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2026-05-29T08:13:35Z</dcterms:created>
  <dcterms:modified xsi:type="dcterms:W3CDTF">2026-05-29T08:13:35Z</dcterms:modified>
</cp:coreProperties>
</file>