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генетики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изучает наследственность и изменчивость живых организмов, раскрывая тайны жизни.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генетики: от открытий Менделя до современных достижений
</a:t>
            </a:r>
            <a:endParaRPr lang="en-US" sz="2956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заложил основы генетики, исследуя горох в XIX веке. В XX веке открытие структуры ДНК привело к стремительному развитию науки. Сегодня генетика помогает лечить болезни и улучшать растения.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гены и как они работают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участник наследственности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это часть молекулы ДНК, задающая порядок аминокислот для белков. Белки формируют признаки организма и обеспечивают его функции.
</a:t>
            </a:r>
            <a:endParaRPr lang="en-US" sz="1147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генов в организме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обладает около 20 000 генов. Каждый из них ответственен за определённые свойства — от цвета глаз до работы внутренних органов.
</a:t>
            </a:r>
            <a:endParaRPr lang="en-US" sz="110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генов потомкам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передаются от родителей к детям во время оплодотворения. Это объясняет похожесть наследственных признаков в семьях.
</a:t>
            </a:r>
            <a:endParaRPr lang="en-US" sz="114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Детальный взгляд на молекулу ДНК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 — основа структуры ДНК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состоит из двух цепей, закрученных в спираль. Такие структуры впервые описали Уотсон и Крик в 1953 году.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Нуклеотиды и пары оснований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состоят из нуклеотидов - аденина, тимина, гуанина и цитозина. Они соединяются в пары А-Т и Г-Ц, формируя прочную структуру.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хромосом в наследовании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клетке человека находится 46 хромосом, они объединены в 23 пары. Одни из них отвечают за пол организма.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упакованы из длинных цепочек ДНК и служат хранилищем генетической информации, передаваемой из поколения в поколение.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Аллели: разнообразие генов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Аллели — это разные формы одного гена в парах хромосом, определяющие вариации признаков. Например, цвет глаз может быть карим или голубым.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Различные аллели приводят к разнообразию среди потомков, создавая уникальные сочетания наследственных характеристик у каждого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наследуемых признаков у гороха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у большинства потомков проявляется доминантный признак, например, гладкие семена.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подтверждает классическое правило Менделя о доминировании одного признака над другим.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Грегора Менделя, XIX век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фундаментальных закона Менделя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Закон единообразия: при скрещивании чистых линий потомство первого поколения обладает одинаковыми признаками.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64581"/>
            <a:ext cx="2507400" cy="179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Закон расщепления: во втором поколении признаки проявляются в определённом соотношении, отражая наследственность.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генетической информации от ДНК к белкам
</a:t>
            </a:r>
            <a:endParaRPr lang="en-US" sz="2657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молекулярной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7625"/>
            <a:ext cx="2769551" cy="266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и рецессивные аллели: проявление признаков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Влиянее доминантного аллеля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аллель проявляет признак, если он присутствует хотя бы в одной копии. Например, карий цвет глаз доминирует у человека.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рецессивного аллеля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аллель проявляется только при наличии двух копий, как при голубых глазах. Такой признак менее заметен, если есть доминантный аллель.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2221" y="1595710"/>
            <a:ext cx="3622186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ДНК, РНК и белками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основные характеристики ДНК, РНК и белков, отражающие их структуру, функции и расположение в клетке.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полноценного функционирования организма необходимы все три компонента: ДНК хранит информацию, РНК передаёт её, а белки выполняют функции и формируют признаки.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Биология. Учебник для средней школы, 2023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их роль в наследственности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это случайные изменения в последовательности ДНК, возникающие под влиянием радиации, химических веществ или ошибок при удвоении генома. Они могут изменять функции генов и признаки организмов.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мутации вызывают заболевания, например, серповидноклеточная анемия. Другие повышают адаптационные способности, способствуя эволюции и выживанию вида в изменяющихся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 медицине: наследственные заболевания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особенности кистозного фиброза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Кистозный фиброз развивается из-за мутаций в одном из генов, отвечающих за работу лёгких и поджелудочной железы. Заболевание проявляется у детей, поэтому ранняя диагностика важна для эффективного лечения.
</a:t>
            </a:r>
            <a:endParaRPr lang="en-US" sz="1360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и её генетическая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— наследственное заболевание, связанное с мутациями на X-хромосоме, чаще встречается у мальчиков. Генетическое тестирование помогает определить риск передачи болезни следующим поколениям.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биологическое разнообразие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особенности различаются у разных видов, что позволяет им адаптироваться к условиям жизни. Этот природный запас — основа биоразнообразия на планете.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использует знания о генах для создания новых сортов растений и пород животных с улучшенными качествами, например, высокой урожайностью и устойчивостью к вредителям.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наследственных заболеваний среди детей и подростков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дальтонизм встречается значительно чаще, чем другие заболевания. Генетические тесты помогают выявлять такие патологии на ранних этапах.
</a:t>
            </a:r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частота некоторых наследственных заболеваний подчёркивает важность скрининга и своевременной медицинской помощи.
</a:t>
            </a:r>
            <a:endParaRPr lang="en-US" sz="1323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РФ, 2023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инженерия: примеры и применение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Трансгенные растения против вредителей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растения, например картофель, устойчивый к колорадскому жуку, что позволяет снизить использование пестицидов и повысить урожайность хозяйств.
</a:t>
            </a:r>
            <a:endParaRPr lang="en-US" sz="956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в производстве лекарств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 внедрённым человеческим геном служат для получения инсулина — важного лекарства для диабетиков. Это снизило стоимость и повысило доступность терапии.
</a:t>
            </a:r>
            <a:endParaRPr lang="en-US" sz="963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генной инженерии в сельском хозяйстве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помогает создавать сорта с улучшенной устойчивостью к болезням и изменчивым климатическим условиям, что способствует стабильному питанию людей.
</a:t>
            </a:r>
            <a:endParaRPr lang="en-US" sz="95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дилеммы современной генетики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угроза утечки и неправомерного использования генетической информации, что ставит под сомнение конфиденциальность личных данных.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дискуссия о неравном доступе к генетическим технологиям, что может усилить социальное неравенство и повлиять на будущее поколение.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обсуждается допустимость клонирования как животных, так и человека, что вызывает серьёзные моральные и социальные вопросы.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 повседневной жизни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ДНК-анализ помогает определять степень родства и раскрывать преступления, что делает науку полезной в судебной практике и семейных вопросах.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тесты предоставляют рекомендации для персонализированного питания и занятий спортом, учитывая особенности организма, что улучшает качество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генетики: технологии и открытие новых возможностей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технология CRISPR-Cas9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CRISPR-Cas9 позволяет изменять отдельные гены с высокой точностью. Это открывает новые пути для лечения наследственных и приобретённых заболеваний.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Генотерапия и исследования старения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разрабатывают методы генотерапии для борьбы с тяжёлыми заболеваниями и изучают генетические механизмы старения, что может увеличить продолжительность и качество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генетики для современного общества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раскрывает фундаментальные законы жизни и способствует развитию медицины и сельского хозяйства. Понимание её принципов формирует ответственное отношение к здоровью и будущему человечества.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2026-05-08T04:53:34Z</dcterms:created>
  <dcterms:modified xsi:type="dcterms:W3CDTF">2026-05-08T04:53:34Z</dcterms:modified>
</cp:coreProperties>
</file>