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человека — живая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работает как дружная команда: дышит, двигается и растёт каждый день.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тело человека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человека устроено по порядку: клетки собираются в ткани, ткани образуют органы, а органы объединяются в системы. Всё связано между собой, как слаженная команда, где каждый участник выполняет важное дело.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— самые маленькие части тела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— это крошечные частицы, из которых построен весь организм. Их слишком мало видно глазом, поэтому рассмотреть их можно только под микроскопом.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клетки есть оболочка, цитоплазма и ядро. Эти части помогают клетке жить, получать нужные вещества и выполнять свою работу без путаницы.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бывают разными: нервные передают сигналы, мышечные помогают двигаться, а клетки крови разносят кислород. Вместе они делают тело сильным и живым.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и лёгкие — надёжные помощники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перекачивает кровь, а лёгкие наполняют её кислородом. Когда человек бежит, эти органы работают особенно дружно, чтобы телу хватало сил и не приходилось быстро уставать.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 не справится без соседей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 и кишечник переваривают пищу, но им помогают зубы, слюна и мышцы тела. Пока один орган занят своей задачей, другие поддерживают общий порядок в организме.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защищает весь организм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покрывает тело снаружи и не пускает внутрь холод, пыль и микробы. Она словно добрый охранник: стоит на страже каждый день и помогает человеку чувствовать мир вокруг.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работают не поодиночке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пища помогает организму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пищи и то, как из неё организм получает энергию и пользу.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начинается во рту: зубы измельчают пищу, а слюна делает её мягче. Так еду легче проглотить и отправить дальше по пути.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желудке пища перемешивается и становится кашицей. Затем она попадает в кишечник, где полезные вещества переходят в кровь и разносятся по телу.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То, что организму не нужно, выводится наружу. Если беречь зубы, есть не спеша и выбирать полезную еду, пищеварение работает лучше и спокойнее.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 через нос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входит через нос, где он очищается и согревается. Это помогает дыханию быть более безопасным и удобным для организма.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для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лёгких кислород переходит в кровь и отправляется ко всем клеткам. Они получают нужную им помощь для работы и движения.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лёгким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воздух проходит через гортань и трахею. Эти пути ведут его прямо к лёгким, как по аккуратной воздушной дорожке.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89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Выдох наружу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выдыхает, из тела выходит углекислый газ. При беге и играх дыхание становится чаще, потому что организму нужно больше кислорода.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и кровеносные сосуды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работает без отдыха и толкает кровь по сосудам. Артерии уносят её от сердца к органам, а вены возвращают обратно, словно аккуратные дорожки туда и назад.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не просто движется по телу — она приносит клеткам кислород и питательные вещества. Благодаря этому органы получают всё нужное для работы, роста и восстановления после нагрузки.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219" y="1155650"/>
            <a:ext cx="22275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39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2244" y="1180190"/>
            <a:ext cx="309900" cy="2479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— помощник организма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36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Переносит полезное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доставляет клеткам кислород, питательные вещества и тепло. Без этой доставки органы быстро устают и не могут работать как следует.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779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Защищает от микробов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клетки крови узнают чужие микробы и начинают с ними бороться. Так организм получает надёжную защиту, почти как маленькую внутреннюю охрану.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722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при ранке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 помогают крови сворачиваться, если человек поцарапался или порезался. Благодаря этому кровь останавливается быстрее, а ранка начинает заживать.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и нервная система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находится в голове и управляет всем организмом. Он как главный помощник: следит за работой органов и помогает человеку быстро реагировать на происходящее вокруг.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Нервы передают сигналы по всему телу почти мгновенно. Благодаря им человек чувствует тепло, холод, боль, прикосновения, а ещё видит и слышит мир вокруг.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помогает думать, запоминать, читать, писать и принимать решения. Когда ребёнок учится новому, мозг трудится особенно старательно — без капризов и перерывов.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сильному и подвижному телу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3240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Каркас тела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образуют прочную основу организма. Они поддерживают тело, защищают внутренние органы и помогают нам сохранять форму, даже когда мы прыгаем и бегаем.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08125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 деле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прикрепляются к костям и сокращаются, чтобы сдвигать их. Суставы делают движения плавными и гибкими: можно сгибать руки, наклоняться и поворачиваться.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3010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кости были крепкими, нужны движение, полезная еда и кальций. Молоко, творог и сыр помогают телу расти и оставаться сильным.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— первый щит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покрывает всё тело и бережёт его от холода, жары, пыли и микробов. Это как аккуратная куртка, которая всегда с нами и не забывается дома.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солнца до микробов: защита кожи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кожа помогает чувствовать и охлаждаться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помогает замечать прикосновения, боль, жар и холод. Когда становится слишком тепло, она выделяет пот и помогает телу не перегреться во время игр и бега.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защиты: как организм отражает микробов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работают внешние барьеры, белые клетки крови и тромбоциты при попадании микробов и появлении ранки.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Питание, которое помогает расти и быть сильным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нужны для роста и восстановления тканей. Они особенно важны, когда ребёнок растёт, бегает и каждый день немного становится выше.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дают организму энергию для учёбы, игр и подвижных занятий. Лучше выбирать каши, хлеб, овощи и фрукты, а не только сладости.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тоже нужны, но в небольшом количестве. Полезнее получать их из рыбы, орехов, растительных масел и других привычных продуктов.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Разнообразное меню с овощами, фруктами, молочными продуктами, мясом и рыбой помогает телу работать дружно. А избыток чипсов, газировки и сладостей здоровья не добавляет.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219" y="1155650"/>
            <a:ext cx="22275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656" y="3032075"/>
            <a:ext cx="259875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09294" y="1180190"/>
            <a:ext cx="309900" cy="247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34306" y="3032075"/>
            <a:ext cx="259875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049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организму каждый день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каждой клетке, чтобы организм мог работать без сбоев. Она помогает переносить вещества, поддерживает температуру тела и особенно важна в жару и после игр.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28365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Прогулки, зарядка и подвижные игры укрепляют мышцы, кости и сердце. Движение помогает быть ловким, бодрым и не превращаться в ленивую «подушку».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30930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сна мозг отдыхает, а тело восстанавливается после дневных дел. Если спать достаточно, легче учиться, запоминать новое и не зевать на уроках.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30930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еда, отдых и прогулки идут примерно по расписанию, организму спокойнее. Режим дня помогает не устать слишком быстро и чувствовать себя увереннее.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5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4975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помощников, которые открывают мир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16145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Увидеть, что происходит вокруг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глаза замечают яркий свет, знакомое лицо и дорожку к школе. Они помогают читать, рассматривать картинки и вовремя заметить мяч, который летит прямо навстречу.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2149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Услышать и почувствовать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 улавливают звонок, голоса друзей и шелест листьев, а нос и язык подсказывают, чем пахнет и каков вкус. Кожа добавляет сведения о прикосновениях, тепле и холоде.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сигнала от мозга к мышцам и далее к костям и суставам.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организму нужна помощь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поднялась температура, появился кашель, боль или сильная усталость, организм просит отдыха. В такие дни лучше не геройствовать, а лечь пораньше и дать телу восстановиться.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питьё, спокойствие и помощь взрослых помогают чувствовать себя лучше. Важно сообщить о плохом самочувствии, чтобы рядом был тот, кто сможет поддержать и заметить изменения.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помогает понять причину болезни и выбрать лечение. Самолечение, особенно у детей, может навредить, поэтому лучше доверять здоровье специалисту, а не случайным советам.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206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костей обычно насчитывается у взрослого человека.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Столько костей образуют прочный каркас тела и помогают нам стоять, бегать и прыгать, как маленькие чемпионы.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анатомии человека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Заботимся о теле — помогаем всей команде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и системы работают вместе, словно дружная команда. Если есть полезную еду, двигаться, спать и соблюдать чистоту, организм отвечает силой, бодростью и хорошим самочувствием.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2026-05-21T08:14:43Z</dcterms:created>
  <dcterms:modified xsi:type="dcterms:W3CDTF">2026-05-21T08:14:43Z</dcterms:modified>
</cp:coreProperties>
</file>