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клеточный состав листа и его значение для жизни растения.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клеточное строение листа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листа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клеточную структуру листа увидели с изобретением микроскопа в XIX веке. Лист — ключевой орган фотосинтеза, изменяющий своё строение в зависимости от среды и вида растения.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листа в жизни растения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превращает солнечный свет в питательные вещества через фотосинтез, обеспечивая растение энергией для роста и развития.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энергии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через лист контролируется эпидермическими клетками, помогая поддерживать внутренний водный режим растения.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 водный баланс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в клетках листа регулируют поступление углекислого газа и выделение кислорода, что обеспечивает жизненно важные процессы.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устьица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внешний покров листа, защищающий от вредных воздействий и регулирующий газообмен.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— внутренний слой с клетками, ответственный за фотосинтез и перенос газов внутри листа.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компоненты листа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клетки обеспечивают прочность и гибкость листа, поддерживая его форму и устойчивость.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флоэма, транспортирующие воду, минеральные вещества и органические соединения.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эпидермы листа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клетки эпидермы покрыты кутикулой, которая предотвращает высыхание и защищает лист от микроорганизмов.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эпидерме располагаются устьица — отверстия для газообмена, играющие важную роль в жизнедеятельности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состоят из пары замыкающих клеток, регулирующих размер отверстия и контролирующих газообмен в листе.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закрытие устьиц зависит от условий среды, помогая растению сохранять воду или активно дышать.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устьиц и их функции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испарение, устьица поддерживают оптимальный водный баланс и обеспечивают поступление углекислого газа для фотосинтеза.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мезофилла: функции и особенности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под эпидермой, столбчатые клетки содержат множество хлоропластов, где активно происходит преобразование света в энергию.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Столбчатые клетки — центр фотосинтеза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обладают крупными межклетниками, обеспечивающими циркуляцию воздуха и эффективный обмен газами внутри листа.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— участники газообмена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хлоропластов в мезофилле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хлоропластов сосредоточено в столбчатых клетках, что объясняет их ключевую роль в фотосинтезе.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хлоропластов в столбчатых клетках повышает эффективность захвата света в верхних слоях листа.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биологии растений,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листа: строение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защищает лист от механических повреждений и препятствует проникновению патогенов.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обеспечивают баланс между защитой и обменом газов, поддерживая жизнедеятельность растения.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восковое покрытие, задерживающее излишнее испарение воды с поверхности листа.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листа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состоят из ксилемы, которая транспортирует воду и минералы от корней к листьям, и флоэмы, проводящей органические вещества.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жилок разнится: у однодольных она параллельная, а у двудольных — сетчатая, что отражает особенности их биологии и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листа: поддержка и защита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утолщёнными, но гибкими стенками, благодаря чему лист получает необходимую эластичность и устойчивость к сгибаниям и растяжениям.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колленхимы и склеренхимы позволяет листу сохранять структурную целостность, обеспечивая оптимальные условия для фотосинтеза и газообмена.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располагаются преимущественно под эпидермой и вдоль жилок, создавая каркас, который поддерживает форму листа в различных условиях окружающей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включает мёртвые клетки с одревесневшими стенками, которые придают листу жёсткость и прочность, обеспечивая защиту от механических повреждений и вредителей.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57650"/>
            <a:ext cx="4348200" cy="3146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типы клеток листа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функции и характеристики основных типов клеток листа, включая защитные, фотосинтезирующие, транспортные и поддерживающие ткани.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клеток выполняет уникальную функцию, обеспечивая совместную работу листа и его адаптацию к среде.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листья имеют цельную пластинку без делений, что облегчает проникновение света и обеспечивает равномерный фотосинтез.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простого и сложного листа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типа, оба варианта содержат эпидерму, мезофилл и жилки, обеспечивающие основные функции листа.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состоят из нескольких листочков, что увеличивает площадь поверхности и позволяет эффективно использовать пространство при ограниченном освещении.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строения листа к условиям среды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 имеют толстую кутикулу и меньшее число устьиц, что снижает потерю воды и защищает от пересыхания в жарком климате.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влажной среде листья обладают тонкой эпидермой и развитыми пространствами между клетками, улучшая газообмен и предотвращая избыток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листья характеризуются параллельным жилкованием, что обеспечивает прямолинейное расположение сосудов для эффективного транспорта веществ.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имеют сетчатое жилкование и двухслойный мезофилл, что улучшает фотосинтез и газообмен в различных частях листа.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строения листа у однодольных и двудольных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отражают эволюционные приспособления к разным условиям обитания и обеспечивают функциональное разнообразие листьев.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у однодольных часто располагаются с обеих сторон листа, способствуя равномерному газообмену, тогда как у двудольных в основном снизу, что уменьшает испарение.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тканей в листе подорожника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листа занимает мезофилл, обеспечивая фотосинтез. Покровные ткани защищают от влаги и внешних воздействий.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Доминантное количество мезофилла отражает главную функцию листа — синтез органических веществ при сохранении структурной поддержки.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анализ листа подорожника, 2023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Столбчатые клетки мезофилла содержат множество хлоропластов, где происходит основная фаза фотосинтеза с поглощением света и синтезом глюкозы.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создают воздушные пространства, обеспечивая свободный доступ углекислого газа к фотосинтезирующим тканям.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роль клеток листа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обмен газами, контролируя поступление CO2 и выделение O2, что важно для эффективного течения фотосинтеза.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транспирации и испарения в клетках листа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обеспечивает испарение воды через открытые устьица, способствуя подъёму воды по растению и снижая его температуру. Этот процесс зависит от степени открытия устьиц и состояния эпидермы.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регулирует скорость испарения, предотвращая чрезмерную потерю влаги в неблагоприятных условиях. Устьица адаптируются к среде, меняя число открытых пор в течение дня и сезона.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клеточного строения у разных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листьев многослойная эпидерма и смоляные каналы служат защитой от холода и вредителей, предотвращая повреждения и замерзание.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злаках выражена развитая механическая ткань вдоль жилок, обеспечивающая прочность тонких листьев и способствующая их вертикальному положению для лучшего освещения.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обладают крупными водозапасающими клетками, что позволяет им выживать в засушливых условиях, аккумулируя и экономно расходуя воду.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листа определяет его функциональные возможности, включая фотосинтез, газообмен и защиту. Адаптация и разнообразие клеток отражают приспособляемость растений к окружающей среде.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клеточного строения листа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2026-05-08T15:24:12Z</dcterms:created>
  <dcterms:modified xsi:type="dcterms:W3CDTF">2026-05-08T15:24:12Z</dcterms:modified>
</cp:coreProperties>
</file>