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Бородин и Симфония № 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богатырях, Руси и силе звучания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Бородин был и музыкантом, и химиком. Он вошёл в историю как мастер яркой русской симфонии и участник «Могучей кучки».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 учёный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Симфония № 2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 год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начинает работу над Симфонией № 2. Он пишет её постепенно, совмещая сочинение музыки с научной деятельностью.
</a:t>
            </a:r>
            <a:endParaRPr lang="en-US" sz="1251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1871–1875 годы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возвращается к симфонии снова и снова. Он уточняет темы, дорабатывает оркестровку и ищет особенно выразительное звучание.
</a:t>
            </a:r>
            <a:endParaRPr lang="en-US" sz="1095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 год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завершается. Долгая работа помогает сделать музыку цельной, сильной и очень яркой по образам.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симфонии слышны терпение, мастерство и любовь к русским напевным интонациям. Поэтому она запоминается сразу.
</a:t>
            </a:r>
            <a:endParaRPr lang="en-US" sz="12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 былинным богатырём. В музыке слышится не тихий рассказ, а смелый и уверенный шаг героя. Она будто расправляет плечи и готова к подвигу.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называют «Богатырской»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создаёт ощущение простора, силы и древней Руси. Здесь легко представить щит, меч и широкое поле. Музыка звучит так, словно ей тесно в маленькой комнате.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скольких частей состоит симфония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начинает симфонию решительно. Она сразу показывает сильный характер и настраивает слушателя на серьёзный, торжественный рассказ.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звучит мягче и спокойнее. В ней появляется напевность, словно слышна широкая русская песня после грозного начала.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подвижная и шутливая. Она похожа на весёлый танец, где музыка легко прыгает и озорно улыбается.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часть завершает всё празднично и мощно. В финале звучит победа, размах и ощущение большого светлого подъёма.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сильное начало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открывается уверенно и энергично. Сразу слышится движение вперёд, как будто навстречу идёт смелый герой.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звучит твёрдо и широко. Она создаёт чувство силы, собранности и большого внутреннего размаха.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задаёт всему произведению торжественный характер. После такого начала хочется слушать дальше, не отвлекаясь ни на минуту.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6731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напевность и спокойствие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слышится широкая мелодия, похожая на русскую песню. Она льётся плавно и спокойно, словно кто-то тихо напевает вечером.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музыке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мощной первой части эта музыка приносит передышку. Она звучит мягче, теплее и чуть лиричнее, будто на минуту остановилось время.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сильного начала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вызывает спокойствие и добрую улыбку. В ней нет спешки, зато есть душевность, ласковость и очень красивое певучее звучание.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шутка, движение, танец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музыкальный бег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будто не идёт, а легко бежит вприпрыжку. Музыка здесь быстрая, живая и чуть озорная. Её легко представить как игру на ярмарке, где всё блестит, шумит и радуется.
</a:t>
            </a:r>
            <a:endParaRPr lang="en-US" sz="1254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который улыбается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чувствуется танцевальный шаг. Звуки словно кружатся в хороводе, а потом внезапно подмигивают слушателю. Получается музыка, которая умеет быть серьёзной и смешной одновременно.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суета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увидеть героев русской сказки, которые спешат на праздник. Музыка словно подсказывает: вот сейчас появится шутник, а следом — новый поворот, ещё быстрее и веселее.
</a:t>
            </a:r>
            <a:endParaRPr lang="en-US" sz="11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симфонии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финала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уверенно и светло. Сразу чувствуется, что история приближается к большому и радостному завершению.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становится всё сильнее. Оркестр словно размахивается шире и ведёт слушателя к победному подъёму.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Победный конец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заканчивается мощно и празднично. После него остаётся чувство силы, радости и большого музыкального торжества.
</a:t>
            </a:r>
            <a:endParaRPr lang="en-US" sz="9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4 частях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силы вырастает спокойствие, затем игра и победный финал.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слов музыка легко вызывает образ Руси: простора, силы и спокойного достоинства. Именно так Бородин добивался узнаваемого русского характера в своей симфонии.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интонации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не брал народную песню целиком, но создавал мелодии так, будто они пришли из русского пения. Поэтому музыка звучит очень естественно и знакомо.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фразы, плавные переходы и протяжные обороты помогают услышать в симфонии былинный напев. От этого она кажется старинной и очень родной по звучанию.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оркестр таким мощным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рисуют широкий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альты, виолончели и контрабасы создают основу симфонии. Их ровное движение помогает музыке звучать широко, как большая дорога или просторное поле.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инструменты добавляют блеск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Трубы, валторны и тромбоны придают музыке смелость и торжественность. Когда они вступают вместе, кажется, будто на сцене вспыхивает сияние богатырской силы.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делают финал ярче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и другие ударные усиливают ритм и подчеркивают важные моменты. Благодаря им музыка становится более праздничной, собранной и уверенной в движении вперед.
</a:t>
            </a:r>
            <a:endParaRPr lang="en-US" sz="1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Бородина есть яркие темы, которые сразу цепляют слух. Их хочется напевать или мысленно повторять, потому что они звучат ясно и уверенно.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так запоминается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симфонии очень собранный: он помогает услышать шаг, движение и внутреннюю силу. От этого музыка кажется живой и не стоит на месте.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делают слушание интересным: тихое вдруг сменяется громким, спокойное — энергичным. Такое чередование похоже на увлекательную историю без слов.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красоту и героический размах. Поэтому она запоминается не только ушами, но и воображением: в ней легко увидеть богатырский мир.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75" y="1587500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700" y="1587500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700" y="16302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Бородин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Учёный-химик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занимался химией и сделал в науке серьёзную карьеру. Он умел соединять точность исследователя с живым творческим воображением.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Самоучка-композитор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Музыке он учился во многом самостоятельно. Это не помешало ему стать автором ярких произведений, которые знают и любят до сих пор.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 и наставник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преподавал в высшем учебном заведении, а свободные часы посвящал сочинению. Так в его жизни рядом жили лекции, опыты и вдохновение.
</a:t>
            </a:r>
            <a:endParaRPr lang="en-US" sz="15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Бородин пришёл к «Могучей кучке»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73600" y="14917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знакомится с композиторами, которые ищут новый русский музыкальный язык и хотят писать музыку, близкую народным интонациям.
</a:t>
            </a:r>
            <a:endParaRPr lang="en-US" sz="995" dirty="0"/>
          </a:p>
        </p:txBody>
      </p:sp>
      <p:sp>
        <p:nvSpPr>
          <p:cNvPr id="9" name="Text 3"/>
          <p:cNvSpPr txBox="1"/>
          <p:nvPr/>
        </p:nvSpPr>
        <p:spPr>
          <a:xfrm>
            <a:off x="3935537" y="32983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единомышленников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общается с Мусоргским, Римским-Корсаковым и другими музыкантами. Вместе они обсуждают темы, образы и звучание будущих произведений.
</a:t>
            </a:r>
            <a:endParaRPr lang="en-US" sz="896" dirty="0"/>
          </a:p>
        </p:txBody>
      </p:sp>
      <p:sp>
        <p:nvSpPr>
          <p:cNvPr id="10" name="Text 4"/>
          <p:cNvSpPr txBox="1"/>
          <p:nvPr/>
        </p:nvSpPr>
        <p:spPr>
          <a:xfrm>
            <a:off x="7297498" y="14917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русская музыка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круг помогает появлению ярких сочинений, в которых слышны народные краски, смелость и любовь к родной истории.
</a:t>
            </a:r>
            <a:endParaRPr lang="en-US" sz="9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былинной Руси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словно открывает перед нами старинную Русь: высокие палаты, крепкие стены, отважных воинов и широкие просторы. Музыка звучит так, будто шаги богатыря раздаются далеко-далеко.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звуках легко представить праздник после подвига, сказочный терем и сияющие щиты. Бородин создаёт не картинку из учебника, а живой, сильный и красивый мир.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характер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музыкальные признаки складываются в яркий образ богатырской симфонии.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6" y="4229420"/>
            <a:ext cx="521700" cy="417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звучит Симфония № 2 сегодня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часто исполняют симфонические оркестры в концертных залах. Там особенно хорошо слышны мощные темы, блеск меди и широкое звучание струнных.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большой сцене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известна далеко за пределами России. Её включают в программы оркестры разных стран, потому что музыка понятна и выразительна без перевода.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используют это произведение, чтобы показать, как композитор передаёт характер, настроение и образ героя. Для ребят это настоящий музыкальный рассказ.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музыки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есть в Симфонии № 2, и каждая по-своему раскрывает богатырский образ.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помогает музыке рассказать историю о силе, спокойствии, шутке и победе.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2 си минор А. П. Бородина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звучит как былина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2 Бородина соединяет мощь, песенность и праздничный размах. В ней оживает богатырская Русь, а музыка без слов рассказывает о силе и красоте.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2026-05-24T22:37:34Z</dcterms:created>
  <dcterms:modified xsi:type="dcterms:W3CDTF">2026-05-24T22:37:34Z</dcterms:modified>
</cp:coreProperties>
</file>