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как она работает и зачем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и работа органов дыхания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понять дыхание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идёт без остановки: воздух проходит через несколько отделов, а в лёгких кровь получает кислород и отдаёт углекислый газ.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обмен газов обеспечивает жизнь каждой клетки.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обмен газов нужен клеткам для получения энергии и поддержания работы мозга, сердца и мышц.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«Дыхание»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 — первый фильтр воздуха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 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задерживает пыль, согревает вдыхаемый воздух и делает его более влажным перед прохождением дальше.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лучше дышать носом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дыхании через рот воздух проходит быстрее, но хуже очищается и охлаждает слизистые сильнее.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и слизь улавливают крупные частицы, чтобы они не попадали глубже в дыхательные пути.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носа помогает защитить нижние отделы системы от раздражения и лишней нагрузки.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 гортань: проход и защита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 — общий участок для воздуха и пищи, поэтому здесь важно точное направление потока к дыхательным путям.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проход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пропускает воздух дальше и содержит голосовые связки, благодаря которым человек может говорить.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 глотании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глотания надгортанник закрывает вход в гортань, чтобы пища не попала в дыхательные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 бронхи: воздух по разветвлению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трубка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удерживается хрящевыми кольцами, поэтому её стенки не спадаются и воздух проходит свободно.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воздух делится на два главных бронха и направляется в правое и левое лёгкое.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слизь улавливает пыль и микрочастицы, а реснички постепенно выталкивают их вверх.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ветвятся всё сильнее, распределяя воздух по разным участкам лёгочной ткани.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внутри грудной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занимают большую часть грудной клетки и похожи на мягкие губки, внутри которых скрыта огромная сеть воздушных пузырьков. Именно эта сеть делает возможным быстрый обмен газов между воздухом и кровью.
</a:t>
            </a:r>
            <a:endParaRPr lang="en-US" sz="12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путей для 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очень малы, но их так много, что суммарная площадь поверхности становится огромной. Тонкие стенки пузырьков позволяют кислороду быстро переходить в кровь, а углекислому газу — выходить наружу.
</a:t>
            </a:r>
            <a:endParaRPr lang="en-US" sz="12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капиллярам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альвеола окружена капиллярами, поэтому воздух и кровь находятся совсем близко друг к другу. Это похоже на тесное соседство, где обмен идёт почти без задержки.
</a:t>
            </a:r>
            <a:endParaRPr lang="en-US" sz="141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 альвеолы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 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воздух проходит через отделы дыхательной системы до места газообмена.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вдоха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вдохе диафрагма сокращается и опускается, а грудная клетка расширяется. Внутри становится свободнее, и воздух входит в лёгкие.
</a:t>
            </a:r>
            <a:endParaRPr lang="en-US" sz="1147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выдоху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выдохе диафрагма расслабляется и поднимается, объём грудной клетки уменьшается, и воздух выходит наружу.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повторяется постоянно и обеспечивает непрерывное обновление воздуха в лёгких.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вдох и выдох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12–20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как быстро меняется работа дыхательных мышц даже без нагрузки.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покое у человека обычно 12–20 дыхательных движений в минуту.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«Дыхание»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 транспорт газов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 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альвеолах кислорода больше, чем в венозной крови, поэтому он диффундирует через тонкую стенку пузырька в капилляры и связывается с гемоглобином.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CO₂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движется в обратном направлении: его концентрация выше в крови, и он переходит в альвеолы, чтобы затем выйти с выдохом.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гемоглобина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 эритроцитах переносит большую часть кислорода по организму и отдаёт его там, где клетки особенно активно работают и расходуют энергию.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углекислого газа переносится плазмой крови, а часть — в составе эритроцитов; затем он доставляется к лёгким и удаляется из 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дыхание регулируется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спокойном состоянии дыхательный центр работает мягко: вдохи ровные, редкие и достаточно глубокие, чтобы обеспечить организм нужным количеством кислорода.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волнении или разговоре мышцы работают активнее, в крови накапливается больше углекислого газа, и дыхание автоматически учащается.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из 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постоянно сравнивает состав крови с потребностями организма и меняет ритм дыхания, помогая поддерживать внутреннее равновесие.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 что мешает дыханию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движение и чистый воздух поддерживают дыхание, а пыль, аллергены и дым создают лишнюю нагрузку на дыхательные пути.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движение и чистый воздух; раздражители заметно ухудшают самочувствие и затрудняют работу лёгких.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«Дыхательная система».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курение вредно для дыхательной системы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очистки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повреждает реснички, которые должны выводить пыль и слизь. Из-за этого дыхательные пути очищаются хуже, а кашель появляется чаще и дольше сохраняется.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пассивном курении вредные вещества тоже попадают в дыхательные пути. Поэтому риск кашля, бронхита и других проблем повышается не только у курящего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бронхов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раздражает стенки бронхов, вызывает их воспаление и сужение. В результате воздуху труднее проходить к лёгким, а организм получает меньше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нарушается при частых болезнях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астме бронхи становятся слишком чувствительными и сужаются. Человеку труднее выдохнуть, появляется свистящее дыхание, а приступ может начаться из-за пыли, холода или нагрузки.
</a:t>
            </a:r>
            <a:endParaRPr lang="en-US" sz="1499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ОРВИ воспаляются верхние дыхательные пути. Из-за отёка и слизи возникают насморк, боль в горле, чихание и кашель, которые мешают свободно дышать.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бронхите воспаляются бронхи, а слизь выделяется в большем количестве. Это усиливает кашель и затрудняет прохождение воздуха по дыхательным путям.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и функция: короткая таблица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как разные части дыхательной системы распределяют работу между собой.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выполняет свою задачу: одни проводят воздух, другие защищают его, а альвеолы и диафрагма обеспечивают дыхание как единый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«Дыхательная система».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Мини-опыт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наблюдение показывает, как меняется частота дыхания до и после короткой нагрузки.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12–20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дыханий в минуту делает взрослый человек в покое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покое дыхание у человека обычно остаётся в этом диапазоне. Он показывает, как организм регулирует обмен газов без лишней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«Дыхательная система».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дыхательные мышцы и помогает лёгким работать увереннее. Даже обычная ходьба и подвижные игры улучшают вентиляцию лёгких и поддерживают выносливость.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дома и на улице уменьшает раздражение дыхательных путей. Проветривание, уборка пыли и осторожность в сезон простуд помогают дышать свободнее.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дыма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в том числе табачный, мешает очистке дыхательных путей и ослабляет защиту организма. Отказ от курения и избегание пассивного курения особенно важны.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Защищаться от 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кашлевой этикет и своевременное лечение простуды снижают риск инфекций. Это помогает сохранить здоровыми нос, горло, бронхи и лёгкие.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беречь дыхательную систему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дыхание — основа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незаметно происходит каждую секунду, но именно оно снабжает клетки кислородом и помогает выводить углекислый газ. Если беречь лёгкие, двигаться и избегать дыма, организм работает легче.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2026-07-25T21:36:22Z</dcterms:created>
  <dcterms:modified xsi:type="dcterms:W3CDTF">2026-07-25T21:36:22Z</dcterms:modified>
</cp:coreProperties>
</file>