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количества информации: основы для школьной информатики
</a:t>
            </a:r>
            <a:endParaRPr lang="en-US" sz="288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считать информацию в сообщениях и данных: от битов до файлов и сетей.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информатике измеряют информацию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 информатике — это данные, которые можно хранить, передавать и обрабатывать. Чтобы сравнивать тексты, изображения, аудио и видео, нужна количественная мера. В основе — двоичная запись и подсчёт 0 и 1, а также связь с размером файлов и скоростью сети.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и байт как базовые единицы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— минимальная единица количества информации: она соответствует выбору между двумя равновозможными вариантами. На практике это похоже на вопрос с ответами «да/нет» или «0/1».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Байт равен 8 битам. Он удобен для оценок объёма памяти и размеров файлов, потому что реальные данные почти никогда не измеряются отдельными битами на уровне повседневных задач.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чаще используют байты, килобайты и мегабайты: так оценивают тексты, изображения и приложения. Понимание этих единиц помогает осмысленно сравнивать объёмы и понимать работу устройств.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кодирование данных в компьютере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смысла к двоичному представлению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данные в компьютере хранятся и обрабатываются в двоичном виде. Текст представляют как коды символов, изображения — как набор пикселей с числовыми значениями цвета, а звук — как последовательность числовых отсчётов, полученных при дискретизации.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— разный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может занимать разный объём в зависимости от способа кодирования и формата файла. Поэтому один и тот же смысл (например, картинка) в разных форматах нередко требует разное число байтов для хранения и передачи.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011873"/>
            <a:ext cx="3239400" cy="1543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измерения информации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измеряют объём данных в байтах и их кратных величинах; в вычислениях применяются соотношения с основанием 1024.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единица, тем удобнее оценивать реальные файлы: текст и картинка обычно «укладываются» в КБ и МБ, а накопители — в ГБ и ТБ.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в двоичных кратностях: 1 КБ = 1024 байта и т. д.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Хартли для равновероятных вариантов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варианты сообщения заранее считаются равновероятными, количество информации вычисляют по формуле I = log2 N. Здесь N — число возможных вариантов, между которыми делается выбор.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формулы: при N = 2 получается I = 1 бит, при N = 4 — 2 бита, при N = 8 — 3 бита, при N = 16 — 4 бита. Это удобно связывать с «разветвлениями» решения.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Хартли полезна, когда неопределённость именно равномерная: например, выбор одного ответа из нескольких одинаково вероятных вариантов теста.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N увеличивает I не линейно, а логарифмически: чтобы добавить ещё 1 бит, нужно вдвое больше равновероятных вариантов. Так видно, что «сложность выбора» растёт постепенно.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количества информации от числа вариантов
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 закономерное увеличение: при удвоении числа равновероятных вариантов информация растёт на 1 бит.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Логарифмический характер формулы хорошо считывается визуально: «добавочный бит» требует нового удвоения числа вариантов.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Хартли I = log2 N (равновероятные варианты).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Вероятностный подход Шеннона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варианты сообщения имеют разные вероятности, редкое событие обычно несёт больше информации, чем частое. Интуитивно это понятно: неожиданность повышает информационную ценность.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применяют формулу I = -log2 p, где p — вероятность события. При p = 1/2 получаем 1 бит, при p = 1/4 — 2 бита, при p = 1/8 — 3 бита.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Шеннона описывает ситуации, в которых неопределённость неодинакова заранее. Он помогает анализировать реальные сообщения, где вероятность отдельных исходов не равномерна.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вероятность события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уменьшении вероятности значение I растёт: редкий исход даёт больше информации, чем ожидаемый.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закрепляет ключевой принцип: информационная ценность обратно связана с вероятностью, даже если без углубления в вычисления.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Шеннона I = -log2 p для значений p = 1, 1/2, 1/4, 1/8, 1/16.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количества информации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ведётся по числу равновероятных вариантов (Хартли) или по вероятности события (Шеннон).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текста и объём символов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ASCII: компактно и предсказуемо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 удобен для самых базовых задач: набор символов ограничен, поэтому один символ кодируется одним байтом. Представьте короткую английскую фразу: её длина в символах напрямую превращается в объём. Это делает оценки размера текста особенно простыми для школьных расчётов.
</a:t>
            </a:r>
            <a:endParaRPr lang="en-US" sz="1086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и UTF‑8: больше символов — больше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Unicode одна буква, знак или цифра могут занимать разное число байт. Для UTF‑8 длина кодирования одного символа варьируется: от 1 до 4 байт. Поэтому русские тексты часто оказываются «тяжелее» по объёму, чем те же фразы, набранные латиницей. При этом смысл сохраняется, меняется лишь представление данных.
</a:t>
            </a:r>
            <a:endParaRPr lang="en-US" sz="984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— разные размеры в разных форматах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один и тот же фрагмент текста, его размер зависит не только от кодировки, но и от файла, в котором он хранится. Например, дополнительные служебные символы, переносы строк и особенности формата могут добавлять байты сверх «чистых» символов. Для иллюстрации удобно показать таблицу символов и фрагмент строки с кодами.
</a:t>
            </a:r>
            <a:endParaRPr lang="en-US" sz="9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растрового изображения оценивают как ширина × высота × бит на пиксель. Для 1920×1080 при 24 битах на пиксель получаются значения порядка нескольких мегабайт без учёта сжатия.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1920×1080
</a:t>
            </a:r>
            <a:endParaRPr lang="en-US" sz="5264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разрешение означает более двух миллионов пикселей, для которых нужно передать цветовую информацию.
</a:t>
            </a:r>
            <a:endParaRPr lang="en-US" sz="130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формула оценки объёма растровых данных (разрешение и глубина цвета), учебная практика
</a:t>
            </a:r>
            <a:endParaRPr lang="en-US" sz="6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информации в звуке и видео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компьютере представляют как последовательность отсчётов: их частота дискретизации, разрядность и число каналов напрямую определяют объём файла. Чем чаще и точнее измерения, тем больше данных.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видео основными «двигателями» объёма становятся разрешение, частота кадров и длительность. Каждая секунда содержит множество картинок, и чем они детальнее, тем больше нужно байтов для хранения и передачи.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Битрейт связывает качество и объём: он показывает, сколько данных приходится на единицу времени. Поэтому длинная запись с высоким битрейтом быстро вырастает по размеру, особенно без эффективного сжатия.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примерах это видно в отличиях между аудиофайлом, записью урока, видеороликом и стримом: разные настройки создают разные значения параметров и, значит, разный объём данных для сети и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разных типов файлов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показано, что текст и архив обычно намного меньше мультимедийных файлов. Видео при сопоставимом качестве обычно становится самым «тяжёлым» из перечисленного набора данных.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объясняется природой данных: изображения и звук состоят из множества числовых отсчётов, а видео добавляет «временную» размерность. Поэтому рост качества почти всегда увеличивает объём.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сравнение типов данных, визуальная иллюстрация к теме (условные значения для наглядности), 2026-05
</a:t>
            </a:r>
            <a:endParaRPr lang="en-US" sz="5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размеры файлов в школьной практике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диапазоны помогают быстро прикидывать объём памяти и трафика. Реальный размер зависит от формата, разрешения, настроек качества и степени сжатия.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скачки происходят между текстом/документами и мультимедиа: видео чаще требует на порядки больше места. Это помогает разумно выбирать формат хранения и способ отправки.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ориентиры для компьютерной практики (диапазоны зависят от настроек и форматов)
</a:t>
            </a:r>
            <a:endParaRPr lang="en-US" sz="7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Энтропия как мера неопределённости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Энтропия в теории информации описывает среднюю неопределённость источника сообщений: насколько трудно заранее угадать, какое сообщение будет следующим. Чем меньше предсказуемость, тем выше энтропия.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варианты распределены равномерно, каждый исход похож по «шансу», и неопределённость возрастает. Когда же некоторые сообщения встречаются заметно чаще, их можно предугадать — средняя неопределённость снижается.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энтропия связана со сжатием и эффективностью кодов: чем больше энтропия, тем меньше возможностей для сокращения данных без потери информации. В задачах на школьном уровне важно понимать её как формальную «меру непредсказуемости».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 информации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биты и байты: размер в байтах нужно переводить в биты только при необходимости. Другая ловушка — разница между 1000 и 1024 при пересчёте единиц объёма.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возникает из‑за представления на устройстве: производители могут указывать десятичные значения, а операционная система пересчитывает иначе. Наконец, важно не смешивать объём файла с объёмом несжатых данных при хранении.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 от сообщения к носителю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текстовое сообщение, фотография или загрузка файла через сеть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информации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 в битах в секунду, тем быстрее канал доставляет данные. Это напрямую влияет на время загрузки файла, скорость просмотра видео и стабильность передачи в сети.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Логарифмический разброс скоростей объясняет разницу ощущений у пользователей: переход от десятков до сотен мегабит обычно радикально ускоряет загрузку и снижает задержки.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шкала скоростей для учебных примеров (единицы Мбит/с и Гбит/с), 2026-05
</a:t>
            </a:r>
            <a:endParaRPr lang="en-US" sz="7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измерима — значит, ею можно управлять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информации определяется числом возможных вариантов и вероятностью сообщения. Бит и байт делают расчёты понятными, формула Хартли описывает равновероятные случаи, а подход Шеннона — разные вероятности. Тема важна для кодирования, хранения, сжатия и передачи данных.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2026-05-14T12:30:51Z</dcterms:created>
  <dcterms:modified xsi:type="dcterms:W3CDTF">2026-05-14T12:30:51Z</dcterms:modified>
</cp:coreProperties>
</file>