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Обретение религиозного сознания в литературе: путь героя, автора и читателя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сомнения к вере, от вины к нравственному прозрению.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вере и нравственном выборе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 постоянно возвращается к вере, греху, покаянию и смыслу человеческой жизни. В ней религиозный поиск становится не только темой, но и способом художественного осмысления человека.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литературе понимается под религиозным сознанием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система представлений о Боге, совести, грехе и милосердии, определяющая поступки героя и его нравственный выбор.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раскрывается через внутренний монолог, символы, библейские аллюзии, цитаты из священных текстов и авторские оценки.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такое сознание противопоставлено духовной пустоте, жестокости и рационализму, лишённому нравственной основы.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Кризис, чтение и встреча с праведником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наступает в момент кризиса, когда герой начинает искать опору в слове, беседе или примере праведной личности. Особенно значимы дом, храм, дорога и пространство исповеди.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первые нравственные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семья часто задаёт герою первые представления о добре, долге и вере. Через домашнюю среду он усваивает язык совести и ответственности за поступки.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духовного формирования героя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духовного пробуждения в русской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духовный перелом чаще всего связан с внутренним надломом и утратой.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 страдание запускают поиск смысла, а семья и чтение задают нравственный фундамент.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русской классики XIX–XX веков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движения к вере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94050"/>
            <a:ext cx="16551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внутреннюю разорванность и не находит прочной опоры для поступков и оценок.
</a:t>
            </a:r>
            <a:endParaRPr lang="en-US" sz="857" dirty="0"/>
          </a:p>
        </p:txBody>
      </p:sp>
      <p:sp>
        <p:nvSpPr>
          <p:cNvPr id="11" name="Text 3"/>
          <p:cNvSpPr txBox="1"/>
          <p:nvPr/>
        </p:nvSpPr>
        <p:spPr>
          <a:xfrm>
            <a:off x="2010021" y="1694050"/>
            <a:ext cx="16551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Столкновение с виной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ясно видит грех, несправедливость или личную ответственность и больше не может жить по-старому.
</a:t>
            </a:r>
            <a:endParaRPr lang="en-US" sz="857" dirty="0"/>
          </a:p>
        </p:txBody>
      </p:sp>
      <p:sp>
        <p:nvSpPr>
          <p:cNvPr id="12" name="Text 4"/>
          <p:cNvSpPr txBox="1"/>
          <p:nvPr/>
        </p:nvSpPr>
        <p:spPr>
          <a:xfrm>
            <a:off x="3750041" y="1694050"/>
            <a:ext cx="16551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Поиск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обращение к слову, традиции, исповеди или примеру человека, живущего по совести.
</a:t>
            </a:r>
            <a:endParaRPr lang="en-US" sz="857" dirty="0"/>
          </a:p>
        </p:txBody>
      </p:sp>
      <p:sp>
        <p:nvSpPr>
          <p:cNvPr id="13" name="Text 5"/>
          <p:cNvSpPr txBox="1"/>
          <p:nvPr/>
        </p:nvSpPr>
        <p:spPr>
          <a:xfrm>
            <a:off x="5490062" y="1694050"/>
            <a:ext cx="16551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Признание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принимает правду о себе и меняет поведение, отказываясь от прежних оправданий.
</a:t>
            </a:r>
            <a:endParaRPr lang="en-US" sz="857" dirty="0"/>
          </a:p>
        </p:txBody>
      </p:sp>
      <p:sp>
        <p:nvSpPr>
          <p:cNvPr id="14" name="Text 6"/>
          <p:cNvSpPr txBox="1"/>
          <p:nvPr/>
        </p:nvSpPr>
        <p:spPr>
          <a:xfrm>
            <a:off x="7230082" y="1694050"/>
            <a:ext cx="16551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Духовная собранность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стадия выражается в смирении, сострадании и готовности к жертве ради другого.
</a:t>
            </a:r>
            <a:endParaRPr lang="en-US" sz="8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путь героя: от кризиса к обновлению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переход от нравственного надлома к внутреннему преображению в русской литературе.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613957"/>
            <a:ext cx="193800" cy="155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25" y="1588126"/>
            <a:ext cx="155250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18330"/>
            <a:ext cx="193800" cy="155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18331"/>
            <a:ext cx="193800" cy="1550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4764" y="1588127"/>
            <a:ext cx="181125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мотивы и библейские аллюзии в произведениях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литературе нередко означает духовное движение, испытание и возможность перемены. Герой идёт не только в пространстве, но и к новому пониманию себя.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и распятие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страдания помогает показать цену нравственного выбора. Через него авторы раскрывают трагизм вины, самоотречения и ответственности перед ближним.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и прощение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мотивы часто связываются с состраданием, прощением и поддержкой слабого. Именно эти качества становятся мерилом подлинной человечности.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суд как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суда в литературе напоминает о необходимости отвечать за поступки. Он усиливает мотив внутренней проверки совести и нравственного итога.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Достоевского евангельские смыслы задают нравственный масштаб событий. Они помогают увидеть в падении героя возможность духовного возрождения.
</a:t>
            </a:r>
            <a:endParaRPr lang="en-US" sz="8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разум и сомнение в литературном конфликте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показывает, что вера не даётся герою раз и навсегда: её приходится выстрадать через спор, сомнение и личный опыт.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мышление в художественном конфликте часто оборачивается тупиком, если оно не соотнесено с совестью и ответственностью перед людьми.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внутренний спор становится главным двигателем сюжета, потому что мысль без нравственного основания ведёт к разрушению личности.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позднего периода особенно важно не внешнее соблюдение догмата, а живой нравственный закон, проявляющийся в сострадании и правде.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9324"/>
            <a:ext cx="4794300" cy="16145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религиозного сознания в литературных образах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типов религиозного сознания показывает, что решающим остаётся внутренний нравственный выбор.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религиозность определяется не обрядовостью, а совестью, покаянием и способностью к внутреннему преображению.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образов русской классической литературы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Молитва, исповедь и чтение Евангелия в литературе раскрывают не обряд, а внутреннее состояние героя: его страх, надежду, одиночество или первые признаки духовной опоры.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детали церковной службы, поста и паломничества автор показывает, насколько человек готов к самоосуждению и перемене жизни, а не только к внешнему благочестию.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практика как художественная деталь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ценности религиозного сознания в русской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ценности раскрываются не декларативно, а через поступок, выбор и последствия для других персонажей.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и ответственность задают главный критерий духовной подлинности; остальные ценности поддерживают внутреннее обновление героя.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классической литературы XIX–XX веков; качественная экспертная оценка, 2025.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праведника и духовного наставника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Праведник в литературе не навязывает истину, а своим поведением показывает, как совесть и сострадание становятся выше успеха, расчёта и общественного мнения.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Мармеладова, Платон Каратаев и лесковские праведники помогают другим героям увидеть ценность смирения, терпения и верности нравственному долгу.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особенно важны в момент кризиса: они не снимают вину героя, но открывают возможность покаяния, внутренней свободы и духовной опоры.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сознание и культурная память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религиозные мотивы связаны с православной традицией, церковнославянской речью и евангельскими образами, которые формируют узнаваемый культурный код текста.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описание дома, дороги, семьи и исторической судьбы страны авторы показывают, что духовные ценности входят в саму ткань национального характера.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различать, где говорит герой, где выражена авторская позиция, а где действует традиция эпохи, определяющая смысл образов и конфликтов.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религиозных мотивов на сферы литературного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часто связывают отдельные эпизоды в единую смысловую линию и усиливают контраст между падением и нравственным итогом.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заметно в символике и авторской оценке: именно они формируют главное нравственное звучание произведения.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русской классической литературы XIX–XX веков; качественная экспертная оценка, 2025.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598" y="919100"/>
            <a:ext cx="5521004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11 класса и типы духовного поиска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героев, их кризиса и нравственного итога в ключевых произведениях школьной программы.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духовный поиск связан с преодолением эгоизма и принятием ответственности перед людьми и совестью.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веков: Ф. М. Достоевский, Л. Н. Толстой, Б. Л. Пастернак.
</a:t>
            </a:r>
            <a:endParaRPr lang="en-US" sz="6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Утрата, вина или одиночество заставляют героя остановиться и увидеть собственную жизнь иначе: привычные объяснения перестают работать, а внутренний вопрос становится неизбежным.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момент кризиса литература открывает путь к покаянию, переоценке ценностей и нравственному возрождению, которое проявляется в новом отношении к людям и к себе.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как точка духовного перелома в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подлинному духовному движению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литературе различаются внутреннее преображение и внешняя религиозность.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искажения религиозного сознания в художественной проблематике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Фанатизм превращает веру в средство давления: герой начинает защищать не истину, а собственную правоту, не оставляя места сомнению, милосердию и свободе другого человека.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Формализм и лицемерие сводят религиозность к внешней правильности, когда обряд соблюдён, но совесть не изменена, а поступки остаются жестокими или равнодушными.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Гордыня делает человека духовно закрытым: он начинает считать себя выше других и даже оправдывать насилие религиозными словами, теряя нравственный смысл веры.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противопоставляет этим искажениям сострадание, ответственность перед совестью и уважение к личности, показывая, что вера без любви становится пустой оболочкой.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сознание в литературе: путь выбора и преображения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убеждает, что религиозное сознание рождается не из внешней правильности, а из внутренней работы совести: сомнение ведёт к ответственности, а ответственность — к милосердию и человеческому достоинству.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2026-05-23T18:58:42Z</dcterms:created>
  <dcterms:modified xsi:type="dcterms:W3CDTF">2026-05-23T18:58:42Z</dcterms:modified>
</cp:coreProperties>
</file>