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Германская империя: борьба за «место под солнцем»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становление империи, её мощь и имперские амбиции в XIX—XX веках.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Германия была разрозненным союзом государств. Пруссия сыграла ключевую роль, победив Францию в 1870–1871 гг., что привело к созданию единой Германской империи в 1871 году.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объединению немецких земель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управления в Германской империи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включала 25 монархий и 3 свободных города, объединённых под властью кайзера. Это создавало сложную политическую структуру с сильным центром.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территорий и монархий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I стал императором, а Отто фон Бисмарк — канцлером, который фактически управлял внутренней и внешней политикой государства.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кайзера и канцлера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Двухпалатный парламент состоял из бундесрата и рейхстага, что обеспечивало сочетание представителей земель и населения в политическом процессе.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и законодательство
</a:t>
            </a:r>
            <a:endParaRPr lang="en-US" sz="26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— ядро империи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обладала большинством голосов в бундесрате, благодаря чему диктовала ключевые политические решения империи.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занимала большую часть территории и населения, контролируя 62% земли и 60% жителей Германской империи.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силы и промышленность также находились под контролем Пруссии, укрепляя её доминирующее положение.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личности эпохи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кайзер объединённой Германии, символ национального единства и консервативной власти, поддерживавший роль прусской элиты.
</a:t>
            </a:r>
            <a:endParaRPr lang="en-US" sz="2266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Вильгельм I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 с 1888 года, усилил милитаризацию и колониальные амбиции, сменив осторожную политику Бисмарка на активный внешнеполитический курс.
</a:t>
            </a:r>
            <a:endParaRPr lang="en-US" sz="2266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Вильгельм II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многих реформ и основатель системы социальных гарантий, умелый дипломат, создавший союзы и подавлявший оппозицию внутри страны.
</a:t>
            </a:r>
            <a:endParaRPr lang="en-US" sz="2266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Канцлер Отто фон Бисмарк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во внешней политике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развивался военный флот, что стало частью стратегии завоевания «места под солнцем».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1871 по 1890 год Германия стремилась поддерживать баланс сил, заключая союзы с Австро-Венгрией и Италией, формируя Тройственный союз.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Бисмарка привёл к смене курса — Германия стала стремиться к расширению влияния за пределами Европы.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экспансия и растущие амбиции усилили напряжённость в международных отношениях.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«места под солнцем»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 впервые высказал министр Бернхард фон Бюлов в 1897 году, выразив желание Германии получить статус мировой державы и колониальные владения.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Поддержанный кайзером Вильгельмом II, этот подход оправдал увеличение флота и борьбу за колонии на международной арене.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экономической экспансии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1871–1880: Восстановление после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железных дорог и развитие промышленных предприятий закладывают фундамент экономического роста.
</a:t>
            </a:r>
            <a:endParaRPr lang="en-US" sz="2158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1890–1900: Увеличение флота и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военно-морских баз и модернизация флота для поддержания амбиций за рубежом.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1880–1890: Начало колониальной экспансии
</a:t>
            </a:r>
            <a:pPr algn="l" indent="0" marL="0">
              <a:lnSpc>
                <a:spcPct val="100000"/>
              </a:lnSpc>
              <a:buNone/>
            </a:pPr>
            <a:r>
              <a:rPr lang="en-US" sz="1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Приобретение африканских и тихоокеанских колоний усиливает стратегическое положение Германии.
</a:t>
            </a:r>
            <a:endParaRPr lang="en-US" sz="2432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1900–1914: Индустриальный подъём и соперничество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1914 году Германия становится второй по мощи промышленной страной и наращивает военно-морской тоннаж.
</a:t>
            </a:r>
            <a:endParaRPr lang="en-US" sz="227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плакаты и книги активно пропагандировали идеи сильного государства и внешнеполитической экспансии, формируя патриотическое настроение среди населения.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печать и патриотизм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литературу и искусство создавался культ военной мощи, убеждая общество в необходимости усиления армии для защиты и расширения империи.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1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мощной армии и гордость народа
</a:t>
            </a:r>
            <a:endParaRPr lang="en-US" sz="271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 формирование национального сознания
</a:t>
            </a:r>
            <a:endParaRPr lang="en-US" sz="4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мощь накануне войны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построила современные линкоры типа «Кайзер» и заняла второе место в мире по тоннажу флота, уступая лишь Великобритании.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1890–1913 годы военные расходы выросли на 73%, что позволило увеличить армию до 800 000 человек и модернизировать вооружение.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экспансия: ключевые территории Германии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колония, расположенная на территории современной Намибии, обеспечивала Германию минералами и редкими ресурсами. Здесь также проходили важные железнодорожные линии, связывавшие прибрежные порты с внутренними районами.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Германская Юго-Западная Африка — важный источник сырья
</a:t>
            </a:r>
            <a:endParaRPr lang="en-US" sz="2316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Архипелаги Маршалловых, Каролинских островов и районы на Папуа-Новой Гвинее стали частью колониальной империи. Они давали контроль над стратегическими морскими путями и дополнительное сырьё.
</a:t>
            </a:r>
            <a:endParaRPr lang="en-US" sz="1977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владения в Тихом океане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современных Танзании, Руанды и Бурунди располагалась самая большая немецкая колония. Благодаря сельскому хозяйству и плантациям она играла важную роль в снабжении метрополии товарами.
</a:t>
            </a:r>
            <a:endParaRPr lang="en-US" sz="1889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Германская Восточная Африка — крупнейшая колония империи
</a:t>
            </a:r>
            <a:endParaRPr lang="en-US" sz="24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колониальной экспансии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колониальных владений ведущих держав около 1914 года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колониальных территорий и численность населения показывают различия в колониальном потенциале Германской империи, Великобритании и Франции до Первой мировой войны.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имела меньшие колонии, но их захват повышал престиж и обеспечивал сырьё.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внешней политики Германии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3370150" y="30970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Mittelmeer укрепила позиции Германии в Средиземноморье и поддержку Османской империи.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5651925" y="55303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строительстве железной дороги Берлин-Багдад расширило экономическое влияние на Ближний Восток.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534400" y="79636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1900-1914 годы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противоречий с Великобританией и Францией из-за колониального соперничества и усиление дипломатической напряжённости.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подъём Германии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 1873 года экономика быстро восстановилась и к 1913 году занимала второе место в мире по промышленному производству с долей около 15%.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выросли экспорты химической продукции, машиностроения и электроники, а также Германия стала мировым лидером в производстве красителей и синтетических материалов.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образования и 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школьное образование и ведущие университеты обеспечили уровень грамотности около 98% к 1910 году. Развивалась подготовка специалистов во многих областях.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учёных в мировую науку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учёные, такие как Макс Планк и Роберт Кох, внесли фундаментальный вклад в физику и медицину, что укрепило международный авторитет Германии.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и образования
</a:t>
            </a:r>
            <a:endParaRPr lang="en-US" sz="42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и урбанизация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1910 году почти половина населения жила в городах, что стимулировало быстрый рост Берлина, Гамбурга и Мюнхена как индустриальных центров.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формировала новый рабочий класс и техническую интеллигенцию, которые играли важную роль в социально-экономическом развитии страны.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прогресс, сохранялись социальные контрасты, что вызывало периодические конфликты между разными слоями населения.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 общество в начале XX века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Продолжалась борьба между либералами, консерваторами и социалистами, что отражало растущую политическую поляризацию общества.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«культуркампф» направлялась на ограничение влияния католической церкви в общественной жизни и укрепление светского государства.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Бисмарк внедрил социальные реформы, включая страхование, пенсии и сокращение рабочего времени для смягчения социальной напряжённости.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Социал-демократы набирали влияние, организовывались многочисленные забастовки и требование улучшения условий труда.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700" y="5173559"/>
            <a:ext cx="18288000" cy="51077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80850" y="4735130"/>
            <a:ext cx="7176000" cy="23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Германия оказалась в условиях изоляции из-за роста Антанты — союза Франции, России и Великобритании, что осложнило дипломатические связи.
</a:t>
            </a:r>
            <a:endParaRPr lang="en-US" sz="2100" dirty="0"/>
          </a:p>
        </p:txBody>
      </p:sp>
      <p:sp>
        <p:nvSpPr>
          <p:cNvPr id="8" name="Text 2"/>
          <p:cNvSpPr txBox="1"/>
          <p:nvPr/>
        </p:nvSpPr>
        <p:spPr>
          <a:xfrm>
            <a:off x="9639050" y="4735130"/>
            <a:ext cx="7176000" cy="23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морских вооружений с Британией и общее усиление противоречий создавали угрозу крупного конфликта в Европе, который вскоре привёл к Первой мировой войне.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1699750" y="391875"/>
            <a:ext cx="157536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изоляция и рост напряжённости
</a:t>
            </a:r>
            <a:endParaRPr lang="en-US" sz="4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военных расходов за период 1890–1913 годов кардинально повысил военный потенциал Германии перед Первой мировой войной.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финансовые отчёты Германской империи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три десятилетия Германия значительно увеличила военные расходы, что отразилось на армейской мощи и флотовом тоннаже, усиливая конкуренцию в Европе.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значимости немецких амбиций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Германская империя стала мощной державой благодаря развитию промышленности и науки. Однако её имперские амбиции спровоцировали международную напряжённость, приведшую к мировым конфликтам XX века.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2026-05-10T23:39:35Z</dcterms:created>
  <dcterms:modified xsi:type="dcterms:W3CDTF">2026-05-10T23:39:35Z</dcterms:modified>
</cp:coreProperties>
</file>