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Воспроизведение организмов: как сохраняется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организмы продолжают жизнь, передавая наследственность и разнообразие?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как условие непрерывности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о размножении объясняет, как появляются новые особи, сохраняются виды и меняется численность популяций. На примерах бактерий, грибов, растений, животных и человека видно, что способы воспроизведения связаны со строением организма и условиями среды.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995" y="3561793"/>
            <a:ext cx="2540338" cy="1188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основные признаки и формы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родитель
</a:t>
            </a:r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без слияния половых клеток и оплодотворения. Потомство возникает от одной особи, поэтому обычно наследует почти тот же набор признаков, что и родительский организм.
</a:t>
            </a:r>
            <a:endParaRPr lang="en-US" sz="1045" dirty="0"/>
          </a:p>
        </p:txBody>
      </p:sp>
      <p:sp>
        <p:nvSpPr>
          <p:cNvPr id="14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 фрагменты
</a:t>
            </a:r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помогает пережить неблагоприятные условия, потому что споры малы, многочисленны и устойчивы. Фрагментация позволяет новому организму развиться из части тела, если это допускает строение вида.
</a:t>
            </a:r>
            <a:endParaRPr lang="en-US" sz="957" dirty="0"/>
          </a:p>
        </p:txBody>
      </p:sp>
      <p:sp>
        <p:nvSpPr>
          <p:cNvPr id="15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увеличение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выгоден в стабильных условиях, когда важно быстро занять среду обитания. Он требует меньше времени и энергии, чем половое размножение, и позволяет резко увеличить число особей.
</a:t>
            </a:r>
            <a:endParaRPr lang="en-US" sz="1072" dirty="0"/>
          </a:p>
        </p:txBody>
      </p:sp>
      <p:sp>
        <p:nvSpPr>
          <p:cNvPr id="16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способы
</a:t>
            </a:r>
            <a:pPr algn="l" indent="0" marL="0">
              <a:lnSpc>
                <a:spcPct val="100000"/>
              </a:lnSpc>
              <a:buNone/>
            </a:pPr>
            <a:r>
              <a:rPr lang="en-US" sz="80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бесполое размножение часто связано с корнем, стеблем, листом или видоизменёнными побегами. Такой путь сохраняет удачные сортовые признаки и широко используется человеком в практике выращивания.
</a:t>
            </a:r>
            <a:endParaRPr lang="en-US" sz="967" dirty="0"/>
          </a:p>
        </p:txBody>
      </p:sp>
      <p:sp>
        <p:nvSpPr>
          <p:cNvPr id="17" name="Text 6"/>
          <p:cNvSpPr txBox="1"/>
          <p:nvPr/>
        </p:nvSpPr>
        <p:spPr>
          <a:xfrm>
            <a:off x="6372824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 почкование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простейших и бактерий распространено деление надвое, а у гидры и дрожжей — почкование. В обоих случаях новая особь образуется без сложной системы органов и начинает жизнь почти сразу.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014" y="1835776"/>
            <a:ext cx="4801328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способов бесполого размножения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организмы используют разные формы бесполого размножения и почему эти способы выгодны.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бесполого размножения ускоряют увеличение численности и помогают сохранять признаки успешного организма, но почти не создают наследственного 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размножение организмов
</a:t>
            </a:r>
            <a:endParaRPr lang="en-US" sz="9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как простейший способ размножения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быстрый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27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деление может происходить особенно быстро: при благоприятных условиях бактериальная клетка способна делиться каждые 20–30 минут, поэтому численность популяции возрастает стремительно.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ДНК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разделением наследственный материал копируется, чтобы каждая дочерняя клетка получила полный набор генетической информации. Это обеспечивает сохранение свойств исходной клетки без существенных изменений.
</a:t>
            </a:r>
            <a:endParaRPr lang="en-US" sz="995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перегородки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удлинения клетки формируется перегородка, которая разделяет содержимое на две части. Так из одной клетки появляются две дочерние, генетически идентичные исходной.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27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проследить последовательность: удвоение ДНК, рост клетки, появление перегородки и окончательное разделение. Именно такая простая схема лежит в основе размножения многих бактерий.
</a:t>
            </a:r>
            <a:endParaRPr lang="en-US" sz="111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и спорообразование в природе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обычно связано с организмами, где новая особь вырастает на теле родителя; спорообразование помогает расселению и переживанию неблагоприятных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упомянутых групп спорообразование встречается шире, а почкование наглядно показывает быстрое образование новой особи.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характеристика по примерам из темы
</a:t>
            </a:r>
            <a:endParaRPr lang="en-US" sz="8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осуществляется с помощью корня, стебля, листа или видоизменённых побегов. Новое растение развивается из части материнского организма, не проходя через образование гамет.
</a:t>
            </a:r>
            <a:endParaRPr lang="en-US" sz="1054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картофеля, луковицы лука, усы земляники и корневища пырея показывают, как растения используют разные органы для сохранения и быстрого распространения в природе.
</a:t>
            </a:r>
            <a:endParaRPr lang="en-US" sz="1090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активно использует черенкование и другие вегетативные способы в сельском хозяйстве, садоводстве и цветоводстве, потому что так можно быстро получить много одинаковых по свойствам растений.
</a:t>
            </a:r>
            <a:endParaRPr lang="en-US" sz="996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этого способа — точное сохранение ценных сортовых качеств. Это особенно важно, когда нужно размножить растение с высокой урожайностью, декоративностью или устойчивостью к болезням.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от гамет к новому организму
</a:t>
            </a:r>
            <a:pPr algn="l" indent="0" marL="0">
              <a:lnSpc>
                <a:spcPct val="100000"/>
              </a:lnSpc>
              <a:buNone/>
            </a:pPr>
            <a:r>
              <a:rPr lang="en-US" sz="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 и изменение набора хромосом при мейозе и оплодотворении.
</a:t>
            </a:r>
            <a:endParaRPr lang="en-US" sz="23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 наследственная изменчивость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источника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потомок получает наследственную информацию от двух родителей. Это создаёт новые сочетания генов, которых не было у каждого из них по отдельности.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854122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Перемешивание наследственного материала увеличивает разнообразие признаков в популяции. Благодаря этому появляются особи с разными сочетаниями свойств, что важно для отбора и выживания.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262723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меняющейся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животных и семенных растений именно половое размножение стало основным способом. Оно повышает вероятность появления потомков, лучше приспособленных к изменяющимся условиям среды.
</a:t>
            </a:r>
            <a:endParaRPr lang="en-US" sz="10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Сперматозоид: клетка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 — это маленькая подвижная клетка, рассчитанная на быстрое достижение яйцеклетки. Его вытянутая форма, жгутик и компактное ядро помогают выполнять главную задачу: доставить наследственный материал к месту оплодотворения.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Яйцеклетка: старт нового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заметно крупнее и почти неподвижна, потому что должна обеспечить первые этапы развития зародыша. В её цитоплазме есть запас питательных веществ, а строение клетки поддерживает начало делений после оплодотворения.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Гаметы: строение и 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43" y="1835776"/>
            <a:ext cx="444363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яйцеклетки и сперматозоида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женская и мужская гаметы по-разному приспособлены к выполнению своей роли в оплодотворении.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взаимно дополняют друг друга: одна обеспечивает старт развития, другая доставляет наследственный материал и повышает вероятность оплодотворения.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«Половое размножение»
</a:t>
            </a:r>
            <a:endParaRPr lang="en-US" sz="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115380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сливаются вне организма, чаще всего в воде. Такой способ распространён у многих рыб и земноводных, но требует одновременного выделения большого числа половых клеток.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 происходит в организме самки, поэтому зародыш лучше защищён от высыхания, перепадов температуры и хищников. Это повышает вероятность успешного развития потомства.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средой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оплодотворения тесно связан с условиями жизни вида. На суше внутреннее оплодотворение особенно выгодно, потому что уменьшает зависимость размножения от внешней среды.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оплодотворения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успешного размножения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факторов зависит от среды обитания: в воде решающими становятся влажность и массовое выделение гамет, а на суше — защита зародыша и стабильные условия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размножения определяется не одним признаком, а их сочетанием; чем лучше среда и зародыш защищены, тем выше выживаемость потомства.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биологии
</a:t>
            </a:r>
            <a:endParaRPr lang="en-US" sz="8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 семенами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попадает на рыльце пестика, после чего начинается подготовка к оплодотворению. Этот этап связывает перенос мужских клеток с образованием будущего семени.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семени и плода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семязачатка развивается семя, а завязь превращается в плод. Такая защита помогает зародышу сохраниться до прорастания и облегчает распространение растения.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цветковых растений происходит уникальный процесс: один спермий сливается с яйцеклеткой, а другой участвует в образовании запасной ткани. Это повышает эффективность размножения.
</a:t>
            </a:r>
            <a:endParaRPr lang="en-US" sz="1083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сочетает зародыш, запас питательных веществ и защитную оболочку. Благодаря этому растения успешнее переживают неблагоприятные условия и заселяют новые территории.
</a:t>
            </a:r>
            <a:endParaRPr lang="en-US" sz="10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изменения в период полового созревания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гамет начинается не сразу после рождения, а в период полового созревания. В это время организм перестраивается, и половые железы начинают активно работать, подготавливая человека к репродуктивной функции и гормональным изменениям.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органов и их роль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и мужская репродуктивные системы имеют разные, но взаимосвязанные задачи. На схеме хорошо видны яичники, яйцеводы и матка, а также семенники и семявыносящие пути, обеспечивающие образование, транспорт и встречу гамет.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начинается половое размножение у 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573" y="1835776"/>
            <a:ext cx="359821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размножения и их функции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органы женской и мужской репродуктивных систем и их роль в образовании гамет и развитии нового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Репродуктивные органы работают как единая система: одни образуют гаметы, другие обеспечивают их транспорт, а третьи создают условия для развития потомства.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«Органы размножения»
</a:t>
            </a:r>
            <a:endParaRPr lang="en-US" sz="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зародыша у 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внутриутробного развития и роль плаценты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недостатки бесполого и полового размножения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эффективны, но по-разному: один выгоден при быстром расселении, другой — при жизни в изменчивой среде и длительном сохранении вида.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полезно для быстрого увеличения численности, а половое — для повышения генетического разнообразия и устойчивости популяций.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школьного курса биологии
</a:t>
            </a:r>
            <a:endParaRPr lang="en-US" sz="9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094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численности размножение помогает видам снова занять привычные территории. Это особенно важно для животных и растений, которые испытывают давление среды или человека.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поддерживает численность популяций и не даёт виду исчезнуть после неблагоприятных событий. Без постоянного обновления поколений биологические системы быстро теряли бы устойчивость.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сельском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размножение в селекции, черенковании и прививках, чтобы сохранять полезные свойства сортов. Такие методы помогают получать урожайные и устойчивые формы растений.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наследственного фонда
</a:t>
            </a:r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и исчезающих организмов требует контроля размножения, включая искусственное осеменение и охрану генофонда. Это важная часть современной биотехнологии и природоохранной работы.
</a:t>
            </a:r>
            <a:endParaRPr lang="en-US" sz="1199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для природы и 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размножение — основа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делает жизнь непрерывной: бесполое быстро сохраняет удачные признаки, а половое создаёт разнообразие, необходимое для эволюции. Вместе они поддерживают существование видов и богатство биосферы.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2026-06-01T14:59:17Z</dcterms:created>
  <dcterms:modified xsi:type="dcterms:W3CDTF">2026-06-01T14:59:17Z</dcterms:modified>
</cp:coreProperties>
</file>