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как часто происходят действия.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частотность в 6 классе?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рассказывать о школе, семье, хобби и повседневных привычках. С ними легко описывать распорядок дня, задавать вопросы и строить короткие диалоги по-английски.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наречия и их 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и обычно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 означает действие, которое происходит каждый раз. Usually показывает очень высокую частоту: так бывает почти всегда, хотя иногда возможны исключения.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 иногда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 употребляется, когда действие повторяется регулярно. Sometimes обозначает среднюю частоту: событие происходит не постоянно, но достаточно заметно и привычно.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Rarely и seldom близки по смыслу и означают, что действие происходит нечасто. Эти слова помогают показать, что событие случается лишь в отдельных случаях.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обозначает полное отсутствие действия. Это самое сильное по значению наречие частотности: если что-то never happens, оно не происходит совсем.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можно расположить от never к always. Так легче сравнивать частоту действий и выбирать подходящее наречие для нужной ситуации.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2691"/>
            <a:ext cx="4750071" cy="26474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частотности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наречия по частоте и сразу увидите их место на шкале.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 понятную шкалу: от постоянного действия до полного его отсутствия.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adverbs of frequency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always do my homework after school, because it helps me stay prepared. My friend usually checks his diary first and then starts working. Такие привычки легко описать, когда говоришь о школьном дне и ответственности.
</a:t>
            </a:r>
            <a:endParaRPr lang="en-US" sz="93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often play football on the playground, especially when the weather is good. He sometimes reads books in the library instead. Эти примеры показывают, что одни занятия повторяются регулярно, а другие зависят от настроения или времени.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never forget my backpack, because I need it every morning. They rarely miss classes, so they are usually in school on time. Наречия частотности помогают точно описать повседневные школьные привычки и вещи, которые всегда рядом.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наречие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модели расположения adverbs of frequency в английском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глаголом to be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am, is, are наречие частотности обычно ставится сразу за глаголом. Такой порядок помогает быстро строить короткие и точные предложения о состоянии, настроении и привычках.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always polite. They are often late. I am never bored. В этих предложениях наречие не разделяет подлежащее и глагол to be, а следует за ним.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обычными глаголами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смысловой глагол, наречие обычно стоит перед ним: She usually plays the piano. Это отличие важно запомнить, чтобы не ошибаться в простых фразах.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повседневных действий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у школьников повторяются чаще, а какие встречаются только время от 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регулярные действия связаны с режимом и учёбой; реже всего повторяются визиты к родственникам.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учебных данных для анализа частотности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 близкие значения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и normally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часто переводятся как «обычно». Обычно они взаимозаменяемы, но usually встречается чаще в разговорной речи, а normally нередко звучит чуть более нейтрально.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 и frequently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высокую повторяемость действия. Frequency звучит более формально, поэтому frequently чаще встречается в письменной речи, отчётах и более официальных текстах.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Rarely и seldom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наречия означают «редко» и почти не различаются по смыслу. В современном английском rarely употребляется чаще, а seldom звучит немного книжнее.
</a:t>
            </a:r>
            <a:endParaRPr lang="en-US" sz="136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и 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 полное отсутствие действия. В стандартном английском с ним не используют второе отрицание: правильно I never go, а не I don't never go.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место с to 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I always am late. Правильно: I am always late. После глагола to be наречие ставится сразу за ним, а не перед ним.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стоит не там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He goes often to school. Правильно: He often goes to school. С обычным глаголом наречие частотности ставится перед смысловым глаголом.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I don't never go. Правильно: I never go. В английском стандартно не соединяют never с другим отрицанием в одном предложении.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означает «иногда», а sometime — «когда-нибудь» или «в какой-то момент». Эти слова похожи по написанию, но выражают разные значения и частоту.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модели с to be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He usually is tired. Правильно: He is usually tired. С глаголом to be наречие стоит после него, и этот порядок нужно сохранять.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правильный порядок слов в предложениях с наречиями частотности.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ставится по разной схеме в зависимости от глагола; двойное отрицание в стандартном английском недопустимо.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наречий частотности в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вопросах и ответах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обсуждают, как часто они занимаются английским. Один отвечает, что обычно делает задания после ужина, а другой признаётся, что иногда играет в шахматы. Такие короткие ответы помогают легко запомнить how often и наречия частотности.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остановки школьного автобуса дети спорят, кто ходит пешком, а кто ездит на автобусе. Один ученик говорит, что обычно идёт в школу сам, а другой отвечает, что только иногда. Диалог звучит естественно и связан с повседневной жизнью.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 never до always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увидеть разницу между словами с близким значением и выбрать точное наречие для 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слово на шкале, тем чаще повторяется действие; never и always обозначают крайние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частотности в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10728" y="2679413"/>
            <a:ext cx="282367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 привычки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удобно описывают то, что происходит каждый день: подъём, умывание, дорогу в школу и начало уроков. Они делают распорядок понятным и последовательным.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легко сказать, как часто ребёнок делает домашнее задание, повторяет правила или читает вечером. Такие фразы помогают говорить о привычках без длинных объяснений.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показывают, насколько регулярно ученик играет на площадке, смотрит телевизор или занимается хобби. Благодаря этому можно сравнивать привычки разных людей и описывать их точно.
</a:t>
            </a:r>
            <a:endParaRPr lang="en-US" sz="1444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эти слова помогают рассказать о сне, отдыхе и подготовке ко сну. Короткие предложения с частотными наречиями звучат естественно и легко запоминаются.
</a:t>
            </a:r>
            <a:endParaRPr lang="en-US" sz="14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частоте действия и типе глагола в 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Мини-контекст: распорядок дня шестиклассника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обычно начинаем уроки в 8:30. Это показывает привычный школьный ритм и помогает рассказать о расписании без лишних подробностей.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я часто занимаюсь музыкой. Такое предложение удобно для рассказа о хобби и повторяющихся делах в будни.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мой брат иногда помогает по дому. Наречие показывает, что действие происходит не каждый день, а время от времени.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я никогда не ложусь слишком поздно в школьные дни. Это подчёркивает строгую привычку и завершает рассказ о дне.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опрос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можно использовать для сравнения привычек и составления коротких устных выводов на английском языке.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говорят, что завтракают и делают домашнее задание; настольные игры встречаются реже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класса, данные для примера.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чтении и аудировании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ищите слово 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сначала находите always, often, never и другие маркеры. Они быстро подсказывают, как часто герой что-то делает, даже если остальная фраза знакома не полностью.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ключ к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аудировании такие слова особенно важны: одно наречие может изменить понимание всего сообщения. Если вы услышали usually или rarely, сразу уточняйте, речь о привычке или исключении.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с персонажем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представить характер героя: кто-то всегда приходит вовремя, кто-то редко читает, а кто-то иногда забывает вещи. Так текст становится более живым и 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опора для запоминания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связать слово, значение и место наречия в 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на шкале, тем легче вспомнить его значение и пример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наречия частотности в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наречиях частотности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помогают точно описывать привычки и повторяющиеся действия. Запомните их место в предложении, порядок от never до always и главное: смысл должен совпадать с реальной частотой.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2026-05-30T14:27:58Z</dcterms:created>
  <dcterms:modified xsi:type="dcterms:W3CDTF">2026-05-30T14:27:58Z</dcterms:modified>
</cp:coreProperties>
</file>