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слов на слоги: знакомимся со строением слова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помогают услышать и прочитать слово по частям.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первокласснику важно уметь делить слова на слоги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помогают читать без лишних остановок, лучше слышать звуки и не терять буквы при письме. На знакомых словах — мама, школа, рыба, лиса, машина — это особенно удобно и совсем не страшно.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слог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— это часть слова, которую мы произносим одним голосовым толчком. Он звучит слитно и помогает услышать слово не как длинную цепочку, а как несколько коротких кусочков.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слоге обязательно есть гласный звук. Именно он делает слог заметным, поэтому без гласного слог не получится, даже если рядом много согласных.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присоединяются к гласному и образуют вместе одну часть слова: ма, ли, ко, дом. Гласный звучит отчётливо, и по нему легче находить границы слогов.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гласный звук есть в каждом слоге, поэтому слоги удобно считать по гласным.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простое правило помогает быстро делить знакомые слова на части и не запутаться в чтении.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слово по частям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можно произнести медленно и протянуть гласный звук. Тогда становится ясно, сколько раз он слышится, а значит, сколько в слове слогов.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Помогаем себе движением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 или шаги под каждый слог делают задание наглядным. Ребёнок словно «шагает» по слову и слышит его как цепочку коротких частей.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услышать слоги на слух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бывают разными по количеству слогов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Односложные слова состоят из одного слога: дом, лес, кот. В них один гласный звук, поэтому слово звучит коротко и собранно.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Двусложные слова делятся на две части: ма-ма, ры-ба, ро-за. Такое слово уже звучит длиннее, но всё ещё легко распадается на удобные кусочки.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Трёхсложные слова имеют три слога: ма-ли-на, со-ба-ка, у-чи-тель. Они помогают тренировать слух, потому что частей становится больше.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слогов зависит не от длины слова на бумаге, а от числа гласных. Короткое слово может иметь два слога, а длинное — один.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делить слово на слоги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ученику слышать слово, считать гласные и читать по частям.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в слове произносится сильнее остальных и становится ударным.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Орфоэпическая норма русского языка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выделить главное звучание слова и читать его точнее. В первом классе это особенно важно для правильного произношения.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и перенос слов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переносе слова на новую строку удобно ориентироваться на слоги. Так слово не ломается случайно и сохраняет свои части: ма-ли-на, ко-ро-ва, у-чи-тель.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показывает, что части слова звучат цельно. Ребёнок учится видеть, где слово можно разделить, а где его лучше оставить целиком.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писать аккуратно и спокойно. Слово не теряет буквы, а перенос становится понятным и предсказуемым.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Слог, буква и звук — это не одно и то же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 в слове может быть больше, чем слогов. Например, в слове ёлка четыре буквы, но два слога: ёл-ка.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день тоже четыре буквы, но один слог. Значит, считать слоги только по буквам нельзя — они могут обманывать.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слога — гласный звук. Согласные помогают ему, но сами слог не образуют, как бы ни старались.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«чайник» буква й не стоит отдельно: она прячется рядом с гласной и помогает слышать один слог целиком. На картинке удобно показать чашку чая и ярко выделить часть «чай», чтобы ребёнок сразу заметил звучащую пару.
</a:t>
            </a:r>
            <a:endParaRPr lang="en-US" sz="903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Буква, которая любит быть рядом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«семья» мягкий знак не создаёт новый слог, а только подсказывает, как звучит слово. Для иллюстрации подойдут два домика-слога: «се» и «мья», где мягкий знак можно сделать маленьким и почти незаметным, как тихого помощника.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Знак, который не поёт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«подъезд» твёрдый знак тоже не образует слог, но помогает слову произноситься правильно. На рисунке можно показать дорогу к дому и выделить части «под» и «ъезд» разными цветами, чтобы слоги было легко увидеть глазами.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на границе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буквы: й, ь и ъ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бывают у первоклассников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считать слоги по согласным буквам. Ребёнок может увидеть много букв и спешит назвать много частей, хотя слогов всегда столько, сколько в слове гласных звуков.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путать буквы и звуки. Например, буква может писаться одна, а звучать иначе, поэтому важно сначала внимательно услышать слово, а уже потом делить его на части.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забывать, что без гласного слог не бывает. Если в части слова нет гласного, она не читается как отдельный слог, даже если рядом стоят согласные.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торопиться и терять звучание слова. Помогают хлопки, протяжное произношение гласного, раскрашивание гласных букв и чтение слова по частям, а потом целиком.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что слово разделено верно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самопроверка помогает ученику сверить слух, счёт гласных и плавное чтение слова.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650" y="13944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3250" y="13878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упражнения на уроке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хлопков?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произносит слово и хлопает столько раз, сколько слышит слогов. Игра быстро включает слух и помогает не сбиться даже в коротких, но «хитрых» словах.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 слово шагами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соответствует одному слогу, поэтому слово словно проходит по дорожке. Так детям легче почувствовать ритм речи и увидеть, где заканчивается одна часть и начинается другая.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гласную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ищет гласные буквы в слове и отмечает их цветом. Это упражнение учит замечать главный «маячок» слога и не путать его с согласными.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слово из слогов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можно разложить как детали пазла, а потом соединить снова. Такая игра развивает память и помогает читать слово сначала по частям, а потом без остановок.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первых упражнений подходят слова, которые ребёнок уже хорошо знает: «мама», «школа», «кукла», «лиса». Они звучат просто, поэтому внимание можно сосредоточить на слогах, а не на догадках. Рядом с ними удобно показывать картинку предмета.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слова из дома и школы
</a:t>
            </a:r>
            <a:endParaRPr lang="en-US" sz="1096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«машина» и «ласточка» слоги слышатся особенно отчётливо, потому что гласные появляются по очереди. На иллюстрации можно показать машину и птицу, а под ними — цветные полоски по числу слогов. Так ребёнок быстрее связывает звучание и изображение.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где слоги легко услышать
</a:t>
            </a:r>
            <a:endParaRPr lang="en-US" sz="1118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«арбуз» и «машина» помогают сравнить два и три слога, а это уже маленькое открытие для первоклассника. Если рядом есть предметная картинка, слово узнаётся почти сразу, и ребёнок смелее произносит его по частям, не теряя голос и настроение.
</a:t>
            </a:r>
            <a:endParaRPr lang="en-US" sz="684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разным количеством частей
</a:t>
            </a:r>
            <a:endParaRPr lang="en-US" sz="1009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тренировки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деление на слоги помогает чтению и письму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делит слово на слоги, ему легче читать без спешки и запинок. Слово становится короче на слух, и каждый его кусочек звучит понятно, почти как маленькая ступенька.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слоги помогают не пропускать звуки и внимательнее проверять себя. Ученик лучше слышит, из каких частей состоит слово, и спокойнее записывает его, не перескакивая через трудные места.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навык делает чтение и списывание более уверенными. Малыш видит знакомое слово не как длинную цепочку букв, а как несколько удобных частей, и это заметно снижает путаницу.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 словом на уроке русского языка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строится от слухового восприятия к плавному чтению целого слова.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Мини-правила для запоминания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слоге обязательно есть гласный звук. Если гласного нет, слог не получается, как бы ни старались согласные — они без гласного не умеют «петь» сами.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 слове гласных, столько обычно и слогов. Это простое правило помогает быстро проверять ответ, особенно в коротких словах, где легко посчитать всё на слух.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нужно услышать, а потом делить на части. Если произнести его спокойно и чётко, слоги становятся заметны почти сами, без лишней головоломки.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700" y="2636459"/>
            <a:ext cx="9197400" cy="26047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6350" y="140850"/>
            <a:ext cx="39513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уметь ученик после уроков 78–79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67507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Понимает и называет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называет гласные в слове, определяет количество слогов и делит простые слова на части. Он уверенно работает со словами из одного, двух и трёх слогов.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20432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 в чтении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читает такие слова плавно, без лишних остановок, и может проверить себя по гласным. Для подведения итога удобно использовать лесенку или домики-слоги — они помогают увидеть результат сразу.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делают слово понятнее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умеет делить слова на слоги, чтение становится спокойнее, письмо — точнее, а перенос слов — понятнее. Это очень полезный навык для первых школьных успехов.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2026-05-21T16:00:07Z</dcterms:created>
  <dcterms:modified xsi:type="dcterms:W3CDTF">2026-05-21T16:00:07Z</dcterms:modified>
</cp:coreProperties>
</file>