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8492" y="371225"/>
            <a:ext cx="3412716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Зависимости и формулы в алгебре: как связаны величины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Зависимости, формулы и правила вычислений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формулы нужны семикласснику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алгебра становится языком общих правил. Формулы помогают быстро считать, сравнивать варианты, проверять ответы и уверенно решать задачи на движение, покупки, геометрию и таблицы значений.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зависимостью величин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982825" y="1266143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показывает, что изменение одной величины вызывает изменение другой по определённому правилу. Такая связь помогает описывать реальные ситуации и делает решение задач более понятным и точным.
</a:t>
            </a:r>
            <a:endParaRPr lang="en-US" sz="967" dirty="0"/>
          </a:p>
        </p:txBody>
      </p:sp>
      <p:sp>
        <p:nvSpPr>
          <p:cNvPr id="11" name="Text 3"/>
          <p:cNvSpPr txBox="1"/>
          <p:nvPr/>
        </p:nvSpPr>
        <p:spPr>
          <a:xfrm>
            <a:off x="1982825" y="103942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величин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2825" y="4333949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зависимостями являются стоимость покупки, путь при движении, площадь фигуры и периметр. Такие примеры встречаются часто и помогают увидеть алгебру в жизни.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982825" y="4107236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задач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982825" y="3566995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 ту же зависимость можно показать словами, в таблице, формулой или графиком. Каждый способ полезен по-своему: один объясняет смысл, другой — показывает числа.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82825" y="3340282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записи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82825" y="2800041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величина изменяется в ответ на изменение другой. Например, стоимость покупки растёт вместе с количеством товаров, а площадь прямоугольника зависит от длины его сторон.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82825" y="2573329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Зависимая величина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1982825" y="2033087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задаётся условием задачи и выбирается заранее. От неё не требуют находить значение по правилу, зато именно она определяет, как будет меняться другая величина.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982825" y="180637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величина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329414"/>
            <a:ext cx="8426700" cy="24440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в формуле и их роль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8950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буквы x, y, a, b, c обозначают переменные. Они могут принимать разные значения, поэтому одна и та же запись подходит для многих числовых случаев.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8955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вместо чисел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7404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показывает, как найти значение выражения при любом допустимом x. Она не просто записывает пример, а задаёт общее правило для всех подходящих чисел.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57409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вычисления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03177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2x + 3 число 2 показывает, во сколько раз меняется значение при изменении x. Число 3 остаётся постоянным и не зависит от переменной.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303182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и число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стоимость покупки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заданы в условии учебного примера.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тетрадь добавляет одну и ту же сумму, поэтому зависимость легко увидеть по равным шагам роста.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увеличивается прямо пропорционально количеству: цена одной тетради равна 50 рублей, значит общий счёт растёт на 50 рублей за каждую покупку.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начальной алгебры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самые важные зависимости, их буквенную запись и смысл каждой формулы.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зависимость может быть выражена по-разному, но формула всегда задаёт точное правило вычисления неизвестной величины.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начальной алгебры.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формулу по условию задачи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перейти от текста задачи к буквенной записи.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83200" y="1701075"/>
            <a:ext cx="27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89300" y="1701075"/>
            <a:ext cx="27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обратная зависимость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78350" y="2981395"/>
            <a:ext cx="2881200" cy="14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величина увеличивается, то другая тоже растёт. Так бывает, когда количество одинаковых товаров больше, а стоимость покупки становится выше.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278350" y="2231995"/>
            <a:ext cx="28812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зависимость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4984450" y="2981395"/>
            <a:ext cx="2881200" cy="14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величина увеличивается, а другая уменьшается, зависимость называют обратной. Например, при одинаковом пути больше скорость — меньше время в пути.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984450" y="2231995"/>
            <a:ext cx="28812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зависимость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зависимость: путь 120 км при разной скорости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vt для пути 120 км.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расстоянии меняется только скорость, поэтому удобно сравнивать не путь, а время движения.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скорость, тем меньше время на тот же путь. Это наглядный пример обратной зависимости при постоянном расстоянии.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 геометрии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квадрата находят по формуле P = 4a. Если известна длина стороны, достаточно умножить её на четыре и получить общую длину границы фигуры.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квадрата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прямоугольника используют формулу S = ab. Нужно перемножить длину и ширину, чтобы узнать, какую площадь занимает фигура на плоскости.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 вычисляют по формуле S = a². Она показывает, сколько квадратных единиц помещается внутри фигуры, если её сторона известна.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треугольника равен сумме длин всех его сторон. Эта формула помогает находить неизвестную сторону, если известны две другие и весь периметр.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треугольника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295" y="946950"/>
            <a:ext cx="3182610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вокруг нас: покупки, спорт, школа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формула сразу показывает, сколько заплатить за несколько одинаковых товаров. Достаточно знать цену одной вещи и количество покупок, чтобы быстро получить точный результат без лишних подсчётов.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рядом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удобны, когда нужно распределить время на уроки, кружки и домашние задания. Они делают расчёты понятными, сокращают число ошибок и помогают быстрее принимать решение.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дел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тренировке формулы помогают связать путь, время и скорость. По ним можно оценить, за какое время пробежан маршрут, или сравнить результаты при разном темпе движения.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и движение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формулы нужны для вычисления площади парты, тетради или всей комнаты. Они помогают не только в геометрии, но и при измерениях на практических занятиях.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измерения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зависимость в трёх формах записи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«Зависимости и формулы».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записи удобен по-своему: текст объясняет смысл, таблица показывает значения, а формула даёт краткое правило для вычислений.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нужно считать, тем полезнее формула; чем важнее увидеть примеры значений, тем удобнее таблица.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формулами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изучении формул в 7 классе.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ошибок и правильных действий помогает быстрее замечать неточности в записи и вычислениях.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самой формулой, а с невнимательной записью, единицами измерения и порядком действий.
</a:t>
            </a:r>
            <a:endParaRPr lang="en-US" sz="13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 на примере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последовательно проверить вычисление по формуле и найти ошибку до записи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 выражениях с формулами
</a:t>
            </a:r>
            <a:endParaRPr lang="en-US" sz="2804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есть скобки, именно они выполняются первыми. Это помогает сохранить смысл записи и не перепутать части формулы при подстановке чисел.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скобки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3(2 + x) сначала находят сумму в скобках, а затем умножают её на 3. Это показывает, как порядок действий влияет на итоговое значение.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 примере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скобки раскрыты, выполняют умножение и деление. Такой порядок нужен, чтобы одинаково понимать одну и ту же запись и получать один результат у всех учеников.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умножение и деление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более сильных действий переходят к сложению и вычитанию. Благодаря этому вычисления идут по строгому правилу и не зависят от догадок или личного выбора.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сложение и вычитание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формулы y = 2x + 1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по формуле y = 2x + 1 для x = 0, 1, 2, 3, 4, 5.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можно нанести на координатную плоскость и увидеть, что они располагаются по одной линии.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каждом увеличении x на 1 значение y возрастает на 2, значит зависимость линейная и постоянная.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3550" y="2937507"/>
            <a:ext cx="4144800" cy="166358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таблицу значений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пары чисел x и y. По ним видно, как изменяется зависимая величина, если независимая величина становится больше или меньше.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пары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не только читать значения, но и находить закономерность. Это удобный способ перейти от чисел к формуле и обратно.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увеличении x на 1 значение y каждый раз растёт на 2, можно предположить линейную зависимость вида y = 2x + b и проверить её по данным.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правило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75" y="1864347"/>
            <a:ext cx="279600" cy="248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8944" y="1848813"/>
            <a:ext cx="244650" cy="279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4463" y="1848813"/>
            <a:ext cx="279600" cy="279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88956" y="3422297"/>
            <a:ext cx="279600" cy="2485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741950" y="3406763"/>
            <a:ext cx="279600" cy="2796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формулы нужны каждый день
</a:t>
            </a:r>
            <a:endParaRPr lang="en-US" sz="3000" dirty="0"/>
          </a:p>
        </p:txBody>
      </p:sp>
      <p:sp>
        <p:nvSpPr>
          <p:cNvPr id="20" name="Text 2"/>
          <p:cNvSpPr txBox="1"/>
          <p:nvPr/>
        </p:nvSpPr>
        <p:spPr>
          <a:xfrm>
            <a:off x="448625" y="2375199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быстро считать стоимость товаров и понимать, хватит ли денег на покупку. Это особенно удобно, когда нужно сравнить несколько вариантов.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936200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3301625" y="237522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тренировках формулы связывают путь, время и скорость. С их помощью можно оценить результат, сравнить темп и понять, как улучшить показатель.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3789194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6154625" y="237522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измерении комнаты, стола или тетради формулы помогают находить площадь и периметр. Так легче планировать ремонт, расстановку мебели и оформление.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6642188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endParaRPr lang="en-US" sz="1200" dirty="0"/>
          </a:p>
        </p:txBody>
      </p:sp>
      <p:sp>
        <p:nvSpPr>
          <p:cNvPr id="26" name="Text 8"/>
          <p:cNvSpPr txBox="1"/>
          <p:nvPr/>
        </p:nvSpPr>
        <p:spPr>
          <a:xfrm>
            <a:off x="1829100" y="393317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формулы нужны для задач по алгебре, геометрии и таблицам значений. Они учат рассуждать точно и записывать решение понятным способом.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2316681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endParaRPr lang="en-US" sz="1200" dirty="0"/>
          </a:p>
        </p:txBody>
      </p:sp>
      <p:sp>
        <p:nvSpPr>
          <p:cNvPr id="28" name="Text 10"/>
          <p:cNvSpPr txBox="1"/>
          <p:nvPr/>
        </p:nvSpPr>
        <p:spPr>
          <a:xfrm>
            <a:off x="4682100" y="393317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распределять время между уроками, секциями и домашними делами. Благодаря этому проще составить план и не забыть важные дела.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5169675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формул, который нужно знать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встречаются чаще всего в начальной алгебре и геометрии, поэтому их важно узнавать, понимать и применять без лишних подсказок.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формулы связывают известные и неизвестные величины, поэтому их удобно использовать как готовое правило для вычислений.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по теме «Зависимости и формулы».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зависимостях и формулах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Зависимости помогают увидеть связь величин, а формулы делают эту связь точной и удобной для вычислений. Если уметь читать таблицы, строить графики и составлять формулы, задачи решаются увереннее и быстрее.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2026-05-29T08:34:58Z</dcterms:created>
  <dcterms:modified xsi:type="dcterms:W3CDTF">2026-05-29T08:34:58Z</dcterms:modified>
</cp:coreProperties>
</file>