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зарубежной литературы: книги, герои и вечные темы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 книгам разных стран и эпох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зарубежная литература важна в 8 классе
</a:t>
            </a:r>
            <a:endParaRPr lang="en-US" sz="318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расширяет круг чтения, знакомит с разными эпохами и жанрами, а также учит понимать героев, сюжет, художественные детали и нравственный смысл произведений.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зарубежной литературы
</a:t>
            </a:r>
            <a:endParaRPr lang="en-US" sz="2679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30184" y="2161400"/>
            <a:ext cx="1171368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Формируются мифы, эпос и первые героические образы. Литература тесно связана с представлениями древних народов о мире, судьбе и подвиге.
</a:t>
            </a:r>
            <a:endParaRPr lang="en-US" sz="941" dirty="0"/>
          </a:p>
        </p:txBody>
      </p:sp>
      <p:sp>
        <p:nvSpPr>
          <p:cNvPr id="11" name="Text 3"/>
          <p:cNvSpPr txBox="1"/>
          <p:nvPr/>
        </p:nvSpPr>
        <p:spPr>
          <a:xfrm>
            <a:off x="4164709" y="2161400"/>
            <a:ext cx="1171368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Возрастает интерес к человеку, его разуму и внутреннему миру. Литература всё чаще показывает личность, её выбор и ответственность.
</a:t>
            </a:r>
            <a:endParaRPr lang="en-US" sz="1043" dirty="0"/>
          </a:p>
        </p:txBody>
      </p:sp>
      <p:sp>
        <p:nvSpPr>
          <p:cNvPr id="12" name="Text 4"/>
          <p:cNvSpPr txBox="1"/>
          <p:nvPr/>
        </p:nvSpPr>
        <p:spPr>
          <a:xfrm>
            <a:off x="2347447" y="2161400"/>
            <a:ext cx="1171368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Средневековье
</a:t>
            </a:r>
            <a:pPr algn="l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рыцарские повести, легенды и религиозные сюжеты. В центре внимания — честь, верность, испытания и идеал благородного героя.
</a:t>
            </a:r>
            <a:endParaRPr lang="en-US" sz="1026" dirty="0"/>
          </a:p>
        </p:txBody>
      </p:sp>
      <p:sp>
        <p:nvSpPr>
          <p:cNvPr id="13" name="Text 5"/>
          <p:cNvSpPr txBox="1"/>
          <p:nvPr/>
        </p:nvSpPr>
        <p:spPr>
          <a:xfrm>
            <a:off x="5981959" y="2161400"/>
            <a:ext cx="1171368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Развиваются реализм, приключенческий роман и психологическая проза. Герои становятся сложнее, а сюжеты ближе к реальной жизни.
</a:t>
            </a:r>
            <a:endParaRPr lang="en-US" sz="989" dirty="0"/>
          </a:p>
        </p:txBody>
      </p:sp>
      <p:sp>
        <p:nvSpPr>
          <p:cNvPr id="14" name="Text 6"/>
          <p:cNvSpPr txBox="1"/>
          <p:nvPr/>
        </p:nvSpPr>
        <p:spPr>
          <a:xfrm>
            <a:off x="7799209" y="2161400"/>
            <a:ext cx="1171368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XX–XXI века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становится жанрово разнообразнее и глубже обращается к внутреннему миру человека, новым конфликтам и современным проблемам.
</a:t>
            </a:r>
            <a:endParaRPr lang="en-US" sz="94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зарубежной литературы по эпохам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эпоха не отменяет предыдущую, а добавляет новые темы, жанры и способы изображения человека.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постепенный переход от мифа и подвига к психологизму и жанровому разнообразию.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школьного курса литературы; обобщение литературно-исторических особенностей эпох.
</a:t>
            </a:r>
            <a:endParaRPr lang="en-US" sz="63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1111890"/>
            <a:ext cx="4841700" cy="4099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герои: сила, ум и подвиг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075100" y="1562075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Геракл и Ахилл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Геракл воплощает физическую мощь и способность преодолевать почти невозможные испытания. Ахилл связан с воинской славой, но и с трагическим пониманием цены героизма.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069125" y="3272050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Одиссей и путь домой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Одиссей ценится не только за смелость, но и за находчивость. Его образ напоминает, что возвращение домой может быть долгим, а победа требует терпения и ума.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Шарля Перро и братьев Гримм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Перро и Гримм строятся на понятных испытаниях героя: нужно пройти трудный путь, выдержать опасность и сохранить доброту, чтобы получить заслуженную награду.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сюжетах часто действует волшебный помощник, а зло неизбежно получает наказание. Благодаря этому сказка помогает ребёнку увидеть справедливый порядок мира.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Перро создал литературные версии известных сюжетов, среди которых «Золушка», «Кот в сапогах» и «Красная Шапочка». Они легко запоминаются и имеют ясный моральный смысл.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Братья Гримм собрали и обработали народные истории, например «Гензель и Гретель», «Белоснежку» и «Бременских музыкантов». В них ярко противопоставлены доброта, трудолюбие и жестокость.
</a:t>
            </a:r>
            <a:endParaRPr lang="en-US" sz="119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527768"/>
            <a:ext cx="3929100" cy="13347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и произведения, которые часто изучают
</a:t>
            </a:r>
            <a:endParaRPr lang="en-US" sz="274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сопоставить авторов, страны и главные темы произведений.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разных стран объединяют сходные темы: испытание, выбор, справедливость и взросление.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программа по зарубежной литературе; общеизвестные произведения классической литературы.
</a:t>
            </a:r>
            <a:endParaRPr lang="en-US" sz="61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1377" y="2038700"/>
            <a:ext cx="552900" cy="55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5124" y="1563192"/>
            <a:ext cx="552900" cy="4914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7605" y="2082125"/>
            <a:ext cx="552900" cy="552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Приключенческий роман и образ путешествия
</a:t>
            </a:r>
            <a:endParaRPr lang="en-US" sz="2974" dirty="0"/>
          </a:p>
        </p:txBody>
      </p:sp>
      <p:sp>
        <p:nvSpPr>
          <p:cNvPr id="7" name="Text 1"/>
          <p:cNvSpPr txBox="1"/>
          <p:nvPr/>
        </p:nvSpPr>
        <p:spPr>
          <a:xfrm>
            <a:off x="11814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«Остров сокровищ»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Роберта Льюиса Стивенсона поиск клада превращается в проверку доверия, смелости и умения распознавать опасность. Джим Хокинс взрослеет на глазах у читателя.
</a:t>
            </a:r>
            <a:endParaRPr lang="en-US" sz="1190" dirty="0"/>
          </a:p>
        </p:txBody>
      </p:sp>
      <p:sp>
        <p:nvSpPr>
          <p:cNvPr id="8" name="Text 2"/>
          <p:cNvSpPr txBox="1"/>
          <p:nvPr/>
        </p:nvSpPr>
        <p:spPr>
          <a:xfrm>
            <a:off x="37483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«Робинзон Крузо»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Даниеля Дефо герой остаётся один на острове и постепенно учится выживать, строить быт и сохранять надежду. Его сила — в трудолюбии и настойчивости.
</a:t>
            </a:r>
            <a:endParaRPr lang="en-US" sz="1190" dirty="0"/>
          </a:p>
        </p:txBody>
      </p:sp>
      <p:sp>
        <p:nvSpPr>
          <p:cNvPr id="9" name="Text 3"/>
          <p:cNvSpPr txBox="1"/>
          <p:nvPr/>
        </p:nvSpPr>
        <p:spPr>
          <a:xfrm>
            <a:off x="6381776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пути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приключенческой книге дорога редко бывает просто перемещением. Она всегда меняет героя, помогает ему понять себя и делает его сильнее, опытнее и ответственнее.
</a:t>
            </a:r>
            <a:endParaRPr lang="en-US" sz="1190" dirty="0"/>
          </a:p>
        </p:txBody>
      </p:sp>
      <p:sp>
        <p:nvSpPr>
          <p:cNvPr id="10" name="Text 4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путь героя в приключенческой книге
</a:t>
            </a:r>
            <a:endParaRPr lang="en-US" sz="200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типичную последовательность событий в сказках, повестях и романах о путешествии.
</a:t>
            </a:r>
            <a:endParaRPr lang="en-US" sz="90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Джек Лондон: человек перед лицом природы
</a:t>
            </a:r>
            <a:endParaRPr lang="en-US" sz="2772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повестях «Белый Клык» и «Зов предков» природа показана как серьёзное испытание. Холод, опасность и борьба за жизнь заставляют героев проявлять выносливость и смелость.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Джек Лондон показывает, что в суровых условиях особенно важны способность приспосабливаться и сохранять внутреннюю силу. Именно так раскрывается характер человека в экстремальной среде.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зарубежной литературы
</a:t>
            </a:r>
            <a:endParaRPr lang="en-US" sz="2972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темы помогают сравнивать героев разных эпох и видеть, как литература отвечает на похожие жизненные вопросы.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произведениях важнее не событие, а нравственный выбор героя и его внутреннее изменение.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произведений зарубежной литературы, изучаемых в 8 классе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44562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Фантастика и научное воображение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55350" y="451425"/>
            <a:ext cx="32121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XIX века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Жюль Верн соединяет приключение и науку: его книги показывают путешествия, открытия и интерес к устройству мира.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412550" y="2084275"/>
            <a:ext cx="32121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века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Герберт Уэллс развивает фантастическую прозу, вводя идеи машины времени и необычных научных экспериментов.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98925" y="3717125"/>
            <a:ext cx="32121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XX–XXI века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произведения читают как источник вдохновения для фильмов, новых книг и интереса к науке и будущему.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252470"/>
            <a:ext cx="3950100" cy="10746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героев из разных произведений
</a:t>
            </a:r>
            <a:endParaRPr lang="en-US" sz="3165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герои проходят испытания и меняются благодаря опыту.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трое героев по-разному учатся отвечать за свои поступки и лучше понимать себя и других.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М. Твена, Д. Дефо и А. де Сент-Экзюпери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литературного героя запоминающимся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Запоминающийся герой всегда движется к цели: он ищет дорогу, правду, свободу или близкого человека. Именно цель делает его поступки понятными и помогает следить за развитием сюжета.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героя должен быть узнаваемый характер: смелый он или осторожный, добрый или упрямый, доверчивый или рассудительный. Важно, как он говорит, принимает решения и относится к окружающим.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интересным герой становится в испытаниях, когда ему приходится выбирать между удобством и честью. Тогда раскрываются его сильные и слабые стороны, а читатель видит внутренние изменения.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0609"/>
            <a:ext cx="4490400" cy="24425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075" y="633264"/>
            <a:ext cx="4317300" cy="25043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0075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Роза на далёкой планете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маленькой планете растёт хрупкая роза, и рядом с ней стоит одинокий мальчик. Он бережно накрывает цветок от ветра и слушает его капризный голос. В этой сцене чувствуется нежность, забота и неумение сразу понять чужие чувства.
</a:t>
            </a:r>
            <a:endParaRPr lang="en-US" sz="1169" dirty="0"/>
          </a:p>
        </p:txBody>
      </p:sp>
      <p:sp>
        <p:nvSpPr>
          <p:cNvPr id="8" name="Text 2"/>
          <p:cNvSpPr txBox="1"/>
          <p:nvPr/>
        </p:nvSpPr>
        <p:spPr>
          <a:xfrm>
            <a:off x="5463700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 Лисом в пустыне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песка и тишины Маленький принц встречает Лиса, который просит приручить его. Постепенно беседа превращается в урок о дружбе, терпении и верности. Пустыня вокруг подчёркивает, как важно увидеть главное сердцем.
</a:t>
            </a:r>
            <a:endParaRPr lang="en-US" sz="1169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Кадры для истории о Маленьком принце
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зарубежной литературы в школьном чтении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помогает понять, каких героев и какую форму повествования ожидать ещё до начала чтения.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узнаваемые жанры школьного курса — сказка, повесть и роман, потому что они особенно ярко показывают героя и его путь.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программа по зарубежной литературе для 8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анализировать зарубежный текст на уроке литературы
</a:t>
            </a:r>
            <a:endParaRPr lang="en-US" sz="200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с произведением от первых сведений к выводам.
</a:t>
            </a:r>
            <a:endParaRPr lang="en-US" sz="90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100" y="1622875"/>
            <a:ext cx="346800" cy="34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3162375"/>
            <a:ext cx="363000" cy="29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3389" y="2363080"/>
            <a:ext cx="363000" cy="290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3389" y="4050321"/>
            <a:ext cx="363000" cy="29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66789" y="3147343"/>
            <a:ext cx="363000" cy="32266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Зарубежная литература в современной культуре
</a:t>
            </a:r>
            <a:endParaRPr lang="en-US" sz="2827" dirty="0"/>
          </a:p>
        </p:txBody>
      </p:sp>
      <p:sp>
        <p:nvSpPr>
          <p:cNvPr id="9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724662" y="1625077"/>
            <a:ext cx="1754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превращаются в фильмы и мультфильмы, поэтому знакомые сюжеты живут в новом визуальном образе и становятся ближе современному зрителю.
</a:t>
            </a:r>
            <a:endParaRPr lang="en-US" sz="849" dirty="0"/>
          </a:p>
        </p:txBody>
      </p:sp>
      <p:sp>
        <p:nvSpPr>
          <p:cNvPr id="11" name="Text 3"/>
          <p:cNvSpPr txBox="1"/>
          <p:nvPr/>
        </p:nvSpPr>
        <p:spPr>
          <a:xfrm>
            <a:off x="724662" y="3136377"/>
            <a:ext cx="1754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развлечения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Сюжеты зарубежных книг влияют на игры, квесты и викторины, где используются мотивы приключения, поиска и испытаний.
</a:t>
            </a:r>
            <a:endParaRPr lang="en-US" sz="935" dirty="0"/>
          </a:p>
        </p:txBody>
      </p:sp>
      <p:sp>
        <p:nvSpPr>
          <p:cNvPr id="12" name="Text 4"/>
          <p:cNvSpPr txBox="1"/>
          <p:nvPr/>
        </p:nvSpPr>
        <p:spPr>
          <a:xfrm>
            <a:off x="3568051" y="2337082"/>
            <a:ext cx="1754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Сценические постановки помогают по-новому услышать реплики героев, увидеть их характеры и почувствовать атмосферу произведения.
</a:t>
            </a:r>
            <a:endParaRPr lang="en-US" sz="849" dirty="0"/>
          </a:p>
        </p:txBody>
      </p:sp>
      <p:sp>
        <p:nvSpPr>
          <p:cNvPr id="13" name="Text 5"/>
          <p:cNvSpPr txBox="1"/>
          <p:nvPr/>
        </p:nvSpPr>
        <p:spPr>
          <a:xfrm>
            <a:off x="3568051" y="4024323"/>
            <a:ext cx="1754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в языке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Цитаты, имена героев и узнаваемые выражения входят в повседневную речь, рекламу и современные истории, сохраняя связь с классикой.
</a:t>
            </a:r>
            <a:endParaRPr lang="en-US" sz="870" dirty="0"/>
          </a:p>
        </p:txBody>
      </p:sp>
      <p:sp>
        <p:nvSpPr>
          <p:cNvPr id="14" name="Text 6"/>
          <p:cNvSpPr txBox="1"/>
          <p:nvPr/>
        </p:nvSpPr>
        <p:spPr>
          <a:xfrm>
            <a:off x="6411450" y="3137478"/>
            <a:ext cx="1754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Читаемые образы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Шерлок Холмс, Алиса, Том Сойер и Маленький принц стали культурными символами, узнаваемыми даже без полного знакомства с текстом.
</a:t>
            </a:r>
            <a:endParaRPr lang="en-US" sz="87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660664"/>
            <a:ext cx="3929100" cy="106894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развивают книги зарубежных авторов
</a:t>
            </a:r>
            <a:endParaRPr lang="en-US" sz="3262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читательские умения формируются при работе с зарубежными произведениями.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Зарубежные тексты развивают не только знание сюжетов, но и умение внимательно читать, сопоставлять и объяснять смысл произведения.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читательских умений на уроках зарубежной литературы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изучения зарубежной литературы
</a:t>
            </a:r>
            <a:endParaRPr lang="en-US" sz="2929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Изучая зарубежные книги, мы видим, что дружба, честь, ответственность и смелость важны для людей в любой стране. Литература учит понимать других и лучше разбираться в себе.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2026-05-22T17:52:18Z</dcterms:created>
  <dcterms:modified xsi:type="dcterms:W3CDTF">2026-05-22T17:52:18Z</dcterms:modified>
</cp:coreProperties>
</file>