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почвы: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основа жизни, формируется под влиянием климата, организмов и времени.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верхний слой земли, содержащий минералы, органику и влагу. Она поддерживает жизнь на суше, давая растениям и животным среду обитания и пищу. Благодаря почве возникло земледелие и развитие цивилизации.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почва и почему она важна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Почвообразование — это длительный процесс превращения горных пород в плодородный грунт с помощью физических и биологических факторов.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этого процесса породы подвергаются разрушению, образуются новые минеральные соединения и накапливается органическое вещество.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воздействие окружающей среды играют ключевую роль, преобразуя неплодородную землю в жизненно важную почву.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Почвообразование: базовые понятия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порода задаёт mineralogический состав и структуру будущей почвы, влияя на её механические свойства и плодородие.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Песчаники создают рыхлые и хорошо дренированные почвы, глины — плотные и влагозадерживающие, а скальные породы формируют тонкие почвенные слои.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порода — начало почвы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распределение осадков определяют влажность почвы, важную для химических и биологических процессов. Во влажных местах почвы формируются быстрее и плодороднее.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осадков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регулирует скорость выветривания минералов и активности микроорганизмов. При тёплом климате преобразования проходят интенсивнее, чем в холодных регионах.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Температурное воздействие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сезонов влияет на процессы замерзания и таяния, что способствует физическому разрушению пород и перемешиванию почвы, ускоряя её формирование.
</a:t>
            </a:r>
            <a:endParaRPr lang="en-US" sz="976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его влияние на почвообразование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выделяют кислоты, разлагающие минералы и улучшая структуру почвы, способствуя доступу питательных веществ.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органику, превращая её в гумус и обогащая почву необходимыми элементами.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Землерои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и другие почвенные животные перемешивают слои, улучшая воздухопроницаемость и плодородие.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и их роль в почве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меняет свойства почвы, часто усиливая процессы эрозии и истощения при неправильном управлении землями.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защиту грунта, повышая риски деградации и разрушения почвенного слоя.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изменяет водный баланс почв, что может привести к засолению и снижению урожайности.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удобрений и севообороты помогают восстановить плодородие и сохранить баланс в экосистеме почвы.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почвообразование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почвы тонкие, с большим количеством камней и песка. Они еще не сформировали выраженных слоев и содержат мало гумуса.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Зрелые почвы имеют чёткие горизонты, накопили органическое вещество, обладают высокой плодородностью и отличаются устойчивой структурой.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как фактор образования почвы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422" y="1497250"/>
            <a:ext cx="3914306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стадии формирования почвы с кратким описанием каждой.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взаимосвязан и необходим для создания плодородной, устойчивой почвы.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экология почв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почвообразования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выветривание горных пород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выветривание происходит под влиянием температуры, замерзания воды и корней растений, вызывая трещины и раздробление породы.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и биологическое выветривание основаны на реакциях минералов с водой, кислородом и активностью микроорганизмов, постепенно изменяя структуру материала.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корни и остатки животных разлагаются под воздействием микроорганизмов, которые преобразуют их в гумус — важное органическое вещество почвы.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улучшает плодородие почвы, способствует удержанию влаги и питает растения необходимыми элементами для здорового роста.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придаёт верхнему слою почвы тёмный цвет и является основой гумусового горизонта, отличающегося высокой биологической активностью.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роль органического вещества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968" y="994725"/>
            <a:ext cx="1618913" cy="2853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543" y="994725"/>
            <a:ext cx="1618913" cy="2853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59118" y="994725"/>
            <a:ext cx="1618913" cy="2853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1693" y="994725"/>
            <a:ext cx="1618913" cy="285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11325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слой из свежих листьев, веток и других растительных остатков, который постепенно разлагается и становится основой для формирования гумуса. Он отличается рыхлостью и богатством органических веществ.
</a:t>
            </a:r>
            <a:endParaRPr lang="en-US" sz="597" dirty="0"/>
          </a:p>
        </p:txBody>
      </p:sp>
      <p:sp>
        <p:nvSpPr>
          <p:cNvPr id="13" name="Text 2"/>
          <p:cNvSpPr txBox="1"/>
          <p:nvPr/>
        </p:nvSpPr>
        <p:spPr>
          <a:xfrm>
            <a:off x="511326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Подстилка — поверхностный слой органики
</a:t>
            </a:r>
            <a:endParaRPr lang="en-US" sz="752" dirty="0"/>
          </a:p>
        </p:txBody>
      </p:sp>
      <p:sp>
        <p:nvSpPr>
          <p:cNvPr id="14" name="Text 3"/>
          <p:cNvSpPr txBox="1"/>
          <p:nvPr/>
        </p:nvSpPr>
        <p:spPr>
          <a:xfrm>
            <a:off x="2583900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Темный и насыщенный питательными веществами, гумусовый горизонт образуется из переработанной органики и минералов. Этот слой обеспечивает растения водой и нужными микроэлементами.
</a:t>
            </a:r>
            <a:endParaRPr lang="en-US" sz="597" dirty="0"/>
          </a:p>
        </p:txBody>
      </p:sp>
      <p:sp>
        <p:nvSpPr>
          <p:cNvPr id="15" name="Text 4"/>
          <p:cNvSpPr txBox="1"/>
          <p:nvPr/>
        </p:nvSpPr>
        <p:spPr>
          <a:xfrm>
            <a:off x="2583901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Гумусовый горизонт — плодородный слой
</a:t>
            </a:r>
            <a:endParaRPr lang="en-US" sz="784" dirty="0"/>
          </a:p>
        </p:txBody>
      </p:sp>
      <p:sp>
        <p:nvSpPr>
          <p:cNvPr id="16" name="Text 5"/>
          <p:cNvSpPr txBox="1"/>
          <p:nvPr/>
        </p:nvSpPr>
        <p:spPr>
          <a:xfrm>
            <a:off x="4656475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происходит постепенное перемешивание органической и минеральной части почвы. Он характеризуется пониженной плодородностью, но важен для формирования структуры почвы.
</a:t>
            </a:r>
            <a:endParaRPr lang="en-US" sz="597" dirty="0"/>
          </a:p>
        </p:txBody>
      </p:sp>
      <p:sp>
        <p:nvSpPr>
          <p:cNvPr id="17" name="Text 6"/>
          <p:cNvSpPr txBox="1"/>
          <p:nvPr/>
        </p:nvSpPr>
        <p:spPr>
          <a:xfrm>
            <a:off x="4656476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горизонт — смешанный состав
</a:t>
            </a:r>
            <a:endParaRPr lang="en-US" sz="784" dirty="0"/>
          </a:p>
        </p:txBody>
      </p:sp>
      <p:sp>
        <p:nvSpPr>
          <p:cNvPr id="18" name="Text 7"/>
          <p:cNvSpPr txBox="1"/>
          <p:nvPr/>
        </p:nvSpPr>
        <p:spPr>
          <a:xfrm>
            <a:off x="6729050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слой, состоящий из исходных горных пород и минералов. Именно из этой основы начинается процесс почвообразования и формирование всех верхних горизонтов.
</a:t>
            </a:r>
            <a:endParaRPr lang="en-US" sz="624" dirty="0"/>
          </a:p>
        </p:txBody>
      </p:sp>
      <p:sp>
        <p:nvSpPr>
          <p:cNvPr id="19" name="Text 8"/>
          <p:cNvSpPr txBox="1"/>
          <p:nvPr/>
        </p:nvSpPr>
        <p:spPr>
          <a:xfrm>
            <a:off x="6729051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порода — минеральная основа
</a:t>
            </a:r>
            <a:endParaRPr lang="en-US" sz="784" dirty="0"/>
          </a:p>
        </p:txBody>
      </p:sp>
      <p:sp>
        <p:nvSpPr>
          <p:cNvPr id="20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почвенных горизонтов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преобладают торфяные почвы с низким содержанием минералов из-за холодного и влажного климата, что ограничивает биологическую активность.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формируются кислые подзолистые почвы, образующиеся под хвойными лесами, с характерным вымыванием питательных веществ.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степных регионах встречаются чернозёмы — самые плодородные почвы, насыщенные гумусом и обеспечивающие высокую урожайность сельхозкультур.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смешанных и лиственных лесах обычно господствуют серые лесные почвы с умеренной кислотностью и сбалансированным составом питательных веществ.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почв в разных природных зонах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биогеохимических исследований,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образования почвы в различных регионах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климат способствует более быстрому развитию плодородного слоя благодаря активности микроорганизмов и обильным осадкам.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и интенсивнее осадки, тем быстрее формируется гумусовый горизонт и улучшается качество почвы.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Лавовые поля и быстрота почвообразования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лавовых полях процессы выветривания происходят интенсивно, что приводит к быстрому обогащению почвы минералами и формированию плодородных слоев. Эти почвы богаты питательными веществами.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и аллювиальные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почвы формируются медленно, они малоплодородны и слабо удерживают влагу. В речных поймах за счёт отложений образуются аллювиальные почвы с высоким содержанием органики и разнообразием минералов.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почвы на разных типах ландшафта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обеспечивает растения водой и минеральными веществами, создавая условия для роста и развития корней, необходимых для жизненного цикла.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животных, включая дождевых червей, жуков и личинок, обитает в почве, улучшая её структуру и способствуя расщеплению органики.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в почве участвуют в разложении органических остатков и поддерживают круговорот веществ, обеспечивая экосистему необходимыми элементами.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почвы для растительного и животного мира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почвы усиливается из-за избыточной вспашки, вырубки лесов и неправильного землепользования, что снижает её плодородие и структуру.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химикатами и монокультурное земледелие приводят к истощению почв, а урбанизация уменьшает площадь пригодной для сельского хозяйства земли.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для почвы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Севообороты помогают уменьшить вымывание питательных веществ и восстановить баланс органики в почве, способствуя её здоровому развитию.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лесополос и трав предотвращает эрозию, укрепляет почвенную структуру и улучшает микроклимат на сельскохозяйственных угодьях.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Компостирование и органические удобрения повышают плодородие, а контроль внесения химикатов предотвращает загрязнение и деградацию почвы.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сохранения почвы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позволяют мониторить состояние почв на больших территориях и выявлять изменения в режиме реального времени.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анализ помогает определить состав почвы, уровень питательных веществ и степень загрязнения, что важно для рационального землепользования.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микробиоты изучает микроорганизмы почвы, раскрывая процессы разложения и их влияние на плодородие.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электронных карт почв облегчает планирование мероприятий по сохранению и восстановлению земель, повышая эффективность управления.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технологии в почвоведении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основа питания растений и залог продовольственной безопасности. Её сохранение — ключ к устойчивому будущему, и каждый может помочь, применяя знания в повседневной жизни.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важность почвообразования для жизни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2026-05-08T12:05:27Z</dcterms:created>
  <dcterms:modified xsi:type="dcterms:W3CDTF">2026-05-08T12:05:27Z</dcterms:modified>
</cp:coreProperties>
</file>