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организмов: наука об улучшении живых существ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 создании полезных форм живых организмов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селекция важна для человека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селекция важна для человека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возникла вместе с земледелием и животноводством, а как научная область оформилась в XIX–XX веках. Сегодня она помогает получать более урожайные, устойчивые и качественные организмы, важные для питания, медицины и промышленности.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селекции и её объекты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селекция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 — это наука и практическая деятельность по созданию новых и улучшению существующих форм организмов с признаками, полезными для человека и хозяйства.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объектам селекции относят сорта культурных растений, породы сельскохозяйственных животных и штаммы микроорганизмов, используемые в производстве, медицине и пищевой промышленности.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селекции оценивают по тому, насколько признак сохраняется в потомстве и приносит практическую пользу: повышает урожайность, продуктивность или качество продукции.
</a:t>
            </a:r>
            <a:endParaRPr lang="en-US" sz="1191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практикой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объединяет биологию и потребности человека, поэтому её успехи проявляются в сельском хозяйстве, биотехнологии, фармацевтике и переработке сырья.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продуктивности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задача селекции — увеличить урожай растений, продуктивность животных и выход полезных веществ у микроорганизмов, чтобы при тех же ресурсах получать больше результата.
</a:t>
            </a:r>
            <a:endParaRPr lang="en-US" sz="114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факторам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менее важно создавать формы, устойчивые к болезням, вредителям, засухе, морозу и другим неблагоприятным условиям, снижающим потери в хозяйстве.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стремятся повысить вкус, питательную ценность, лежкость, транспортабельность и технологические свойства продукции, чтобы она дольше сохранялась и лучше перерабатывалась.
</a:t>
            </a:r>
            <a:endParaRPr lang="en-US" sz="114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к условиям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задача — получить организмы, которые хорошо работают в конкретном климате, почве или системе содержания и дают стабильный результат в разных регионах.
</a:t>
            </a:r>
            <a:endParaRPr lang="en-US" sz="1306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селекционной работы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 — основа отбора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варианты генов и признаков. Без редких наследственных изменений невозможно получить формы, отличающиеся от исходных организмов и интересные для дальнейшего отбора.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половом размножении гены родителей перераспределяются в новых сочетаниях. Это расширяет разнообразие потомства и даёт селекционеру множество вариантов для оценки.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объединяет полезные признаки разных форм в одном организме. Так можно совместить, например, высокую продуктивность с устойчивостью к неблагоприятным условиям.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разнообразных потомков выбирают наиболее удачные варианты и закрепляют их в следующих поколениях. Именно отбор превращает случайное разнообразие в селекционный 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создают новый сорт, породу или штамм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селекционной работы от поиска исходного материала до практического внедрения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 растений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 растений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4139401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технологии позволяют быстро размножать ценные растения и получать генетически однородный посадочный материал, что особенно важно для промышленного растениеводства.
</a:t>
            </a:r>
            <a:endParaRPr lang="en-US" sz="109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39402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 и полиплоидия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мутации и изменение числа хромосом расширяют наследственную изменчивость. Эти методы используют для получения форм с крупными органами и повышенной продуктивностью.
</a:t>
            </a:r>
            <a:endParaRPr lang="en-US" sz="109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648645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разных форм помогает объединять урожайность, устойчивость и качество продукции. Именно поэтому гибриды часто становятся основой современных сортов.
</a:t>
            </a:r>
            <a:endParaRPr lang="en-US" sz="109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903269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растения оценивают по потомству, что позволяет точнее закреплять полезные признаки. Такой подход особенно важен при работе с ценными сортами и линиями.
</a:t>
            </a:r>
            <a:endParaRPr lang="en-US" sz="1094" dirty="0"/>
          </a:p>
        </p:txBody>
      </p:sp>
      <p:sp>
        <p:nvSpPr>
          <p:cNvPr id="16" name="Text 7"/>
          <p:cNvSpPr txBox="1"/>
          <p:nvPr/>
        </p:nvSpPr>
        <p:spPr>
          <a:xfrm>
            <a:off x="270000" y="115790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большого числа растений выбирают лучшие по внешним и хозяйственным признакам. Метод прост, но требует тщательной проверки, чтобы сохранить нужные качества в потомстве.
</a:t>
            </a:r>
            <a:endParaRPr lang="en-US" sz="10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 животных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лучших особей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животноводстве сначала выделяют наиболее продуктивных животных по экстерьеру, здоровью, происхождению и показателям молочной, мясной или другой хозяйственной ценности.
</a:t>
            </a:r>
            <a:endParaRPr lang="en-US" sz="1115" dirty="0"/>
          </a:p>
        </p:txBody>
      </p:sp>
      <p:sp>
        <p:nvSpPr>
          <p:cNvPr id="13" name="Text 3"/>
          <p:cNvSpPr txBox="1"/>
          <p:nvPr/>
        </p:nvSpPr>
        <p:spPr>
          <a:xfrm>
            <a:off x="2007862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пар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тщательно подбирают производителей и маток, чтобы сочетать желательные признаки и уменьшить риск нежелательных сочетаний, которые снижают качество потомства.
</a:t>
            </a:r>
            <a:endParaRPr lang="en-US" sz="1115" dirty="0"/>
          </a:p>
        </p:txBody>
      </p:sp>
      <p:sp>
        <p:nvSpPr>
          <p:cNvPr id="14" name="Text 4"/>
          <p:cNvSpPr txBox="1"/>
          <p:nvPr/>
        </p:nvSpPr>
        <p:spPr>
          <a:xfrm>
            <a:off x="3745724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родословных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Племенные книги и родословные помогают отслеживать наследование признаков, оценивать происхождение линий и сохранять ценные генетические сочетания в длительной работе.
</a:t>
            </a:r>
            <a:endParaRPr lang="en-US" sz="1112" dirty="0"/>
          </a:p>
        </p:txBody>
      </p:sp>
      <p:sp>
        <p:nvSpPr>
          <p:cNvPr id="15" name="Text 5"/>
          <p:cNvSpPr txBox="1"/>
          <p:nvPr/>
        </p:nvSpPr>
        <p:spPr>
          <a:xfrm>
            <a:off x="5483584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и репродуктивные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Родственное и неродственное скрещивание, искусственное осеменение и перенос эмбрионов ускоряют получение потомства и расширяют возможности селекционера.
</a:t>
            </a:r>
            <a:endParaRPr lang="en-US" sz="1059" dirty="0"/>
          </a:p>
        </p:txBody>
      </p:sp>
      <p:sp>
        <p:nvSpPr>
          <p:cNvPr id="16" name="Text 6"/>
          <p:cNvSpPr txBox="1"/>
          <p:nvPr/>
        </p:nvSpPr>
        <p:spPr>
          <a:xfrm>
            <a:off x="7221443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Окончательный отбор проводят по результатам выращивания потомства, чтобы сохранить только те линии, которые действительно передают полезные признаки следующему поколению.
</a:t>
            </a:r>
            <a:endParaRPr lang="en-US" sz="111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 микроорганизмов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1229275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активных штаммов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начинается с отбора колоний, которые быстрее растут и лучше синтезируют нужные вещества. Такие формы становятся основой для дальнейшей работы.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1968791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 вызываемые мутации создают множество вариантов микроорганизмов. Среди них отбирают наиболее продуктивные штаммы с высоким выходом целевого продукта.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2708307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и клеточные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генетическим материалом и современные клеточные методы помогают сочетать полезные свойства разных линий и усиливать способность к синтезу веществ.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75800" y="3447823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Точечное изменение генома позволяет получить штаммы с заранее заданными свойствами, например с повышенным выходом ферментов, витаминов или аминокислот.
</a:t>
            </a:r>
            <a:endParaRPr lang="en-US" sz="1164" dirty="0"/>
          </a:p>
        </p:txBody>
      </p:sp>
      <p:sp>
        <p:nvSpPr>
          <p:cNvPr id="15" name="Text 6"/>
          <p:cNvSpPr txBox="1"/>
          <p:nvPr/>
        </p:nvSpPr>
        <p:spPr>
          <a:xfrm>
            <a:off x="475800" y="4187318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микроорганизмы используют для производства антибиотиков, вакцинных компонентов, ферментов и других биологически активных веществ, необходимых медицине и промышленности.
</a:t>
            </a:r>
            <a:endParaRPr lang="en-US" sz="116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Селекционные достижения особенно заметны там, где важны стабильность урожая и снижение потерь при хранении и выращивании.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селекции в сельском хозяйстве и биотехнологии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показатели взаимосвязаны: повышение устойчивости и качества продукции напрямую усиливает экономический эффект селекции.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«Селекция организмов»; условная сравнительная оценка для иллюстрации.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гибридизация собирает нужные признаки в одном потомстве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как соединение сильных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гибридизации родительские формы передают потомству разные полезные признаки: один организм может быть более урожайным, другой — устойчивым к болезням. В результате у гибридов появляется широкий набор сочетаний, из которого селекционер затем выбирает наиболее удачные варианты.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гамет к новым комбинациям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образования гамет и оплодотворения наследственный материал смешивается, поэтому потомство не копирует родителей полностью. На схеме это видно через расщепление признаков: одни гибриды наследуют одно качество, другие — другое, а лучшие сочетания сохраняются отбором.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8403" y="1221275"/>
            <a:ext cx="4887194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классические и биотехнологические подходы по скорости, точности и сфере применения.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селекции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методы проще и проверены практикой, а современные биотехнологические подходы быстрее создают формы с заранее заданными свойствами.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общие методы селекции организмов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 первого поколения гибридов чаще всего заметны усиленный рост, жизнеспособность и продуктивность. Поэтому такие формы используют как готовый результат, а не как источник семян для многократного размножения.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обычно проявляет наибольший эффект гетерозиса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тема «Селекция организмов»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677" y="3976665"/>
            <a:ext cx="229688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полезна полиплоидия для селекционера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Полиплоидные растения нередко образуют более крупные листья, плоды и семена. Это делает их особенно ценными для получения высокоурожайных культур, где важен не только размер, но и общий выход продукции.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урожайности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наборов хромосом может сопровождаться усилением вегетативного роста и продуктивности. Селекционеры используют это свойство, чтобы создавать формы, дающие больше биомассы и хозяйственно полезного сырья.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стрессу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полиплоидные формы лучше переносят засуху, холод и другие неблагоприятные условия. Это особенно важно там, где урожай зависит от нестабильного климата и резких сезонных колебаний.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удвоение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полиплоидные растения можно с помощью специальных методов, вызывающих удвоение хромосомного набора. Такой приём помогает быстро создать новые культурные формы с нужными свойствами.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наследования как основа селекционной работы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позволяют заранее оценить, какие признаки появятся у потомства после скрещивания. Это помогает не действовать наугад, а выбирать родительские формы с учётом вероятных комбинаций генов.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и рецессивность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 должен понимать, какие признаки проявятся сразу, а какие могут скрываться в гетерозиготном состоянии. Такое знание особенно важно при поиске редких, но хозяйственно ценных сочетаний.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признаки наследуются независимо: некоторые гены находятся в одной хромосоме и передаются вместе. Учитывая это, селекционер точнее планирует скрещивания и повышает шанс получить нужный результат.
</a:t>
            </a:r>
            <a:endParaRPr lang="en-US" sz="1183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закономерностей наследования сокращает число бесполезных скрещиваний и отборов. В итоге нужные формы можно найти раньше, а ресурсы тратить только на перспективные линии.
</a:t>
            </a:r>
            <a:endParaRPr lang="en-US" sz="11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молекулярные методы меняют современную селекцию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Лаборатория, где растения размножают из маленького фрагмента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культуре тканей один небольшой фрагмент растения может дать начало множеству одинаковых экземпляров. Это особенно важно для сохранения ценных сортов и быстрого получения здорового посадочного материала без накопленных инфекций.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нужного признака на уровне ДНК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ДНК-маркеры позволяют определить полезный ген ещё до полного развития растения или животного. Благодаря этому селекционер экономит время и сразу оставляет только те формы, которые действительно несут нужное наследственное свойство.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проблемы одинаково заметны в повседневной практике: часть из них проявляется только спустя годы, особенно при широком распространении одного и того же сорта или линии.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риски селекционной работы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связан с уменьшением разнообразия, поэтому селекция должна сочетать высокую продуктивность с сохранением генетического резерва.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биологии; схема рисков носит качественный, иллюстративный характер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в повседневной жизни и экономике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Пища на столе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овощи, фрукты, молоко и мясо — это результаты многолетней селекционной работы. Она делает продукты более стабильными по качеству, вкусу и питательной ценности.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Меньше 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сорта и породы лучше переносят болезни, холод, засуху и другие неблагоприятные условия. Поэтому хозяйства теряют меньше урожая и реже сталкиваются с резкими колебаниями выхода продукции.
</a:t>
            </a:r>
            <a:endParaRPr lang="en-US" sz="1212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и животные продуктивнее, затраты на единицу продукции снижаются. Это важно и для крупных предприятий, и для обычного потребителя, потому что влияет на доступность товаров.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Безопасность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напрямую связана с продовольственной безопасностью, а также с производством лекарств и ферментов. От её успехов зависит не только экономика, но и качество жизни людей.
</a:t>
            </a:r>
            <a:endParaRPr lang="en-US" sz="1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селекция работает в сельском хозяйстве, пищевой промышленности и медицине.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результатов селекции в разных группах организмов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принцип улучшения наследственных признаков используется в разных отраслях и даёт практический эффект для людей.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примеры селекции растений, животных и микроорганизмов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соединяет знание о живом и реальные потребности общества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показывает, как биология превращается в практический инструмент. Понимание наследственности, изменчивости и отбора позволяет создавать формы, которые повышают урожайность, улучшают питание и поддерживают развитие медицины и промышленности.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2026-06-01T19:08:57Z</dcterms:created>
  <dcterms:modified xsi:type="dcterms:W3CDTF">2026-06-01T19:08:57Z</dcterms:modified>
</cp:coreProperties>
</file>