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Аскомикота, или сумчатые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грибы, от дрожжей до трюфелей, с важной ролью в природе и жизни человека.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живут почти везде: в почве, на растениях, в воздухе и даже в симбиозе с другими организмами. Среди них есть полезные, съедобные и опасные виды, поэтому этот отдел особенно важен для человека и экосистем.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грибы вокруг нас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отдела Аскомикота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из гиф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аскомикот образовано тонкими нитями — гифами. Они разветвляются, срастаются в мицелий и помогают грибу быстро осваивать среду, впитывая из неё воду и питательные вещества.
</a:t>
            </a:r>
            <a:endParaRPr lang="en-US" sz="2445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Перегородки в гифах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гифы разделены перегородками, которые делают строение мицелия более упорядоченным. Клеточная стенка таких грибов содержит хитин — вещество, которое придаёт ей прочность.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отдела связан с половым размножением: споры образуются внутри особых сумок — асков. Именно это строение отличает аскомикот от многих других грибов.
</a:t>
            </a:r>
            <a:endParaRPr lang="en-US" sz="2611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Аскоспоры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аске обычно формируются восемь аскоспор. Сначала происходит мейоз, а затем ещё одно деление клеток, поэтому число спор часто становится именно таким.
</a:t>
            </a:r>
            <a:endParaRPr lang="en-US" sz="2559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Бесполые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аскомикоты могут размножаться и бесполым путём — с помощью конидий. Такой способ позволяет быстро увеличивать число особей и расселяться в благоприятных условиях.
</a:t>
            </a:r>
            <a:endParaRPr lang="en-US" sz="24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мицелия, гиф и аска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сумчатых грибов состоит из множества ветвящихся гиф. Он работает как сеть, которая поглощает воду и растворённые вещества из окружающей среды и помогает грибу расти.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 — это длинные тонкие нити, из которых построено тело гриба. У аскомикот они часто имеют перегородки и могут очень быстро разрастаться в подходящем месте.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процесса образуется аск — особая сумка, где созревают споры. Именно в нём происходит ключевой этап размножения, связанный с образованием аскоспор.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конидии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аска развиваются аскоспоры, а у некоторых видов рядом формируются конидии. Такая схема удобна для иллюстрации строения и показывает разные способы образования спор.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материалам школьного курса биологии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сумчатых грибов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аскомикоты очень разнообразны: одни живут самостоятельно, другие входят в симбиоз или паразитируют на растениях.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дрожжи и плесневые формы, а шляпочные съедобные виды известны людям, хотя занимают меньшую долю.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319462"/>
            <a:ext cx="9042900" cy="1848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аскомикот и их значение для 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приведены известные представители отдела и их практическая роль: от пользы в пищевой промышленности до вреда для здоровья и урожая.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аскомикоты приносят пользу человеку, другие портят продукты или вызывают болезни; значение вида зависит от его образа жизни.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сумчатые грибы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аскомикот: от мицелия до распространения аскоспор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 бесполое размножение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процессе наследственный материал смешивается, поэтому потомство получается разнообразным. Это помогает грибам лучше приспосабливаться к изменениям среды, холоду, нехватке пищи и другим трудностям.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идёт быстрее и позволяет за короткое время получить много одинаковых потомков. Такой способ особенно выгоден, когда условия вокруг остаются стабильными и благоприятными.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новая клетка часто образуется как маленький вырост на поверхности материнской клетки. Затем он отделяется, становится самостоятельным организмом и начинает расти дальше.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 дрожжей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плесневых аскомикот бесполые споры — конидии — легко разносятся воздухом. Благодаря этому грибы быстро заселяют новые участки и могут появляться на продуктах питания и влажных поверхностях.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Конидии у плесени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 — одноклеточные сумчатые грибы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нельзя увидеть по отдельности без микроскопа, но их работа заметна сразу. Когда они питаются сахаром, выделяются углекислый газ и спирт. Именно пузырьки газа делают тесто воздушным и помогают ему подниматься.
</a:t>
            </a:r>
            <a:endParaRPr lang="en-US" sz="2170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помощник теста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дрожжей может дать начало новой. Сначала на ней появляется небольшой вырост, затем он увеличивается и отделяется. Так образуется новая клетка, похожая на материнскую, но уже самостоятельная.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8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под микроскопом
</a:t>
            </a:r>
            <a:endParaRPr lang="en-US" sz="2688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Saccharomyces cerevisiae давно используют в хлебопечении и пивоварении. Эти дрожжи стали удобной моделью для изучения живых клеток, потому что они быстро растут и легко размножаются в подходящих условиях.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кухни до лаборатории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материалам школьного курса биологии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аскомикот для человека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дрожжи и плесневые грибы: именно они чаще всего используются в пищевой и медицинской промышленности.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полезны сразу в нескольких областях, поэтому их значение выходит далеко за пределы леса и почвы.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 лишайники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аскомикоты живут на корнях растений и образуют микоризу. Гриб помогает корням получать воду и минеральные вещества, а растение делится с ним органическими веществами.
</a:t>
            </a:r>
            <a:endParaRPr lang="en-US" sz="2064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формы особенно устойчивы к холоду, засухе и бедным почвам. Поэтому они могут жить там, где многим другим организмам трудно выжить.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аскомикоты входят в состав лишайников вместе с водорослями или цианобактериями. Такой союз позволяет им получать питание благодаря совместной работе разных организмов.
</a:t>
            </a:r>
            <a:endParaRPr lang="en-US" sz="1965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и разложение органических остатков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остатками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сумчатые грибы не создают органическое вещество сами, а получают его из мёртвых остатков растений и животных. Такой способ питания называют сапротрофным.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вещества, которые помогают разрушать целлюлозу, пектины и другие сложные соединения. Благодаря этому твёрдые остатки постепенно становятся доступными для других организмов.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 почву возвращаются углерод, азот и минеральные соли. Эти вещества снова используют растения, поэтому круговорот веществ в природе не прерывается.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сапротрофных грибов лесная подстилка, опавшие листья и сухие стебли накапливались бы намного быстрее. Грибы поддерживают естественную «уборку» в экосистемах.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 аскомикот и вызываемые ими проблемы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 показывают, что среди сумчатых грибов есть не только полезные, но и опасные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аскомикоты вызывают болезни и отравления, другие портят пищу и урожай, поэтому их важно вовремя распознавать и контролировать.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«Аскомикота»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сумчатые грибы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Сморчки узнают по необычной шляпке и ценят за выраженный аромат. Их собирают в природе, а используют в кулинарии после правильной термической обработки.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 растут под землёй и связаны с корнями деревьев. Из-за трудного поиска они считаются редкими и особенно дорогими грибами.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аскомикоты интересны не только вкусом, но и высоким кулинарным значением. Они часто становятся украшением блюд и важной частью гастрономической культуры.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аскомикота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чередование стадий от споры до образования новых аскоспор и их распространения.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распространению аскомикот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аскомикот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грибы связаны с местами, где много органических остатков и влаги. Отдельные виды легко приспосабливаются к жизни рядом с человеком.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растения — главные места обитания аскомикот; в воздухе и воде их меньше, но они всё равно широко расселены.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аскомикот в экосистемах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перерабатывают мёртвые остатки растений и животных, ускоряя круговорот веществ. Благодаря их работе органические вещества превращаются в соединения, доступные другим организмам.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помогают растениям получать воду и минералы, а сами взамен получают питание. Такие связи повышают устойчивость растений в неблагоприятных условиях.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паразитические аскомикоты. Они поселяются на культурных растениях, снижают урожай и могут вызывать болезни, поэтому требуют наблюдения и защиты посевов.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аскомикот в науке и промышленности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Хлебопечение и брожение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превращают сахара в углекислый газ и спирт. Это свойство используют при выпечке хлеба и в производстве напитков с брожением.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рода Penicillium стали источником пенициллина. Это открытие помогло развить медицину и сделало грибы особенно важными для фармацевтики.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используют для получения ферментов, органических кислот и других полезных веществ. Такие продукты нужны в пищевой и химической промышленности.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удобны для биотехнологии и генетики, потому что они быстро растут и легко изучаются. На них проверяют многие важные биологические процессы.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отдела Аскомикота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аскомикоты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помогают отличить сумчатые грибы от других грибов по строению и способу образования спор.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отличительный признак — образование аскоспор внутри сумки-аска; остальные признаки помогают подтвердить принадлежность к отделу.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Аскомикоты: грибы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важны для природы и человека: они разлагают органику, помогают растениям, дают продукты и лекарства, но среди них есть и опасные виды, поэтому их нужно изучать внимательно.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2026-05-29T18:34:22Z</dcterms:created>
  <dcterms:modified xsi:type="dcterms:W3CDTF">2026-05-29T18:34:22Z</dcterms:modified>
</cp:coreProperties>
</file>