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взаимосвязь, ресурсы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ресурсы и условия жизни, а человек влияет на неё через хозяйство.
</a:t>
            </a:r>
            <a:endParaRPr lang="en-US" sz="3045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«Человек и природа» в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уже более 8 миллиардов жителей, и потребность в воде, пище, энергии и материалах растёт. Города усиливают нагрузку на воздух, воду и почвы. География объясняет, как природные условия помогают или мешают людям и как хозяйство меняет природные комплексы.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4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9262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природные ресурсы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подземные воды нужны для питья, орошения и промышленности. Там, где воды мало, приходится планировать водоснабжение и экономить, чтобы сохранить и здоровье людей, и экосистемы.
</a:t>
            </a:r>
            <a:endParaRPr lang="en-US" sz="119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воды, почвы и растительность определяют, где людям удобно жить и вести хозяйство. Например, тепло и осадки влияют на урожаи, а рельеф — на транспорт и строительство.
</a:t>
            </a:r>
            <a:endParaRPr lang="en-US" sz="117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древесину, влияет на микроклимат и водный режим. Он помогает сохранять почвы от разрушения, а также служит местом обитания животных и источником ресурсов для местных сообществ.
</a:t>
            </a:r>
            <a:endParaRPr lang="en-US" sz="1194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это часть природы, которую человек добывает и использует в хозяйстве. Там, где есть нефть, газ, уголь или руды, развиваются энергетика и промышленность, меняя ландшафты.
</a:t>
            </a:r>
            <a:endParaRPr lang="en-US" sz="1102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 и вода могут превращаться в электричество. В зависимости от района отличаются способы получения энергии, поэтому география изучает, какие ресурсы доступны и как их использовать более рационально.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природу в хозяйстве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опирается на почвы и воду: их плодородие и обеспеченность осадками напрямую связаны с урожаем. В промышленности и строительстве природные материалы становятся основой для производств и домов.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добывают в карьерах и шахтах, а лес используют как источник древесины. Реки применяют для водоснабжения и орошения, а также для получения электроэнергии, что влияет на территорию.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воздействия человека на природу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источник кажется «локальным», общее воздействие растёт из‑за масштаба городов, поездок и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нагрузки обычно создают транспорт и крупные городские и промышленные процессы, а значит, экологические меры дают быстрый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слайде приведены условно для демонстрации структуры нагрузки (точные проценты в исходных данных не указаны).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7862" y="2057985"/>
            <a:ext cx="445422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1050" y="2057985"/>
            <a:ext cx="445422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 стоки попадают в водоёмы, меняют состав воды и могут снижать количество кислорода. Из‑за этого страдают рыбы, растения и люди, которые используют воду для разных нужд.
</a:t>
            </a:r>
            <a:endParaRPr lang="en-US" sz="1075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от транспорта и промышленных предприятий ухудшают качество воздуха. В городах это может проявляться смогом, что особенно заметно при слабом ветре и неблагоприятной погоде.
</a:t>
            </a:r>
            <a:endParaRPr lang="en-US" sz="986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упаковка и смешанные отходы накапливаются на суше и в природе. Если мусор не сортировать и не перерабатывать, растёт нагрузка на полигоны и опасность для животных.
</a:t>
            </a:r>
            <a:endParaRPr lang="en-US" sz="1082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вырубают без восстановления, нарушаются местообитания и уменьшается количество деревьев. Это усиливает эрозию почв и делает территорию уязвимее к засухам и другим изменениям климата.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 и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почв без правильной защиты ведёт к снижению плодородия. Параллельно сокращается численность редких растений и животных, потому что им становится труднее найти пищу и укрытие.
</a:t>
            </a:r>
            <a:endParaRPr lang="en-US" sz="952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931" y="1935209"/>
            <a:ext cx="3522764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последствия и возможное решение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«причина → последствия → решение» помогает понять, что изменить, чтобы уменьшить вред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экологической проблемы есть конкретный «источник» воздействия и практичный ответ — действия можно выбирать осознанно и измеримо.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 из учебного курса; точные статистические данные не приводятся.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потребности до загрязнения: как возникает экологическая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и бережный путь, которые изучаются на уроках географии.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 почва как основа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 дыхания людей, животных и растений. Когда атмосфера загрязняется, страдают здоровье и рост организмов, а природные цепочки начинают работать хуже.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необходима для питья, приготовления пищи, гигиены, промышленности и сельского хозяйства. Загрязнение водоёмов влияет и на качество воды, и на жизнь в самой воде.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обеспечивает урожай и формируется в течение длительного времени. Поэтому ухудшение её состояния — это не просто локальная проблема, а изменение условий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заповедники, национальные парки и заказники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Тропы, где природу сохраняют, а не «осваивают»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охраняемой территории ограничивают вмешательство человека, чтобы редкие виды могли жить и размножаться. Посетители идут по экологическим тропам и узнают о природе без разрушения местообитаний. Такой формат помогает совместить наблюдение за живой природой и её защиту.
</a:t>
            </a:r>
            <a:endParaRPr lang="en-US" sz="1017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экосистема под охраной: пример национального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создают, чтобы защищать ландшафты и поддерживать устойчивые природные процессы. В России известны Баргузинский и Кроноцкий заповедники, а также Алтайский и Сочинский национальные парки. Охрана сохраняет не только животных, но и целостность природных условий.
</a:t>
            </a:r>
            <a:endParaRPr lang="en-US" sz="9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бытовой мусор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составе бытового мусора часто оказываются фракции, связанные с ежедневными покупками и упаковкой, особенно там, где много одноразовых вещей.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лучше организована сортировка, тем больше материалов можно направлять на переработку и снижать нагрузку на полигоны.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ориентировочные доли фракций для визуального сравнения; точные проценты зависят от региона и методики подсчёта.
</a:t>
            </a:r>
            <a:endParaRPr lang="en-US" sz="963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сортировать отходы по правилам, принятым в местности: это уменьшает сваливание пригодных материалов и повышает шанс их переработки.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экономить воду и электричество: закрывать кран, выключать свет, не держать приборы в режиме ожидания. Так снижается общий расход ресурсов.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 в парках и лесах и соблюдать правила во время прогулок: меньше загрязнения — лучше условия для животных, растений и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пользоваться многоразовой бутылкой и сумкой, беречь учебники и тетради, участвовать в уборке территории. Это снижает «личный» экологический след.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 для охраны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бумаги, пластика, стекла и батареек снижает общий объём отходов и помогает переработке. Это особенно важно там, где работают пункты приёма.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света, закрывание кранов, повторное использование вещей и экономия бумаги уменьшают расход воды, энергии и материалов на каждом этапе жизненного цикла.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школьной территории, уход за клумбами и посадка деревьев улучшают микроклимат: летом становится прохладнее, снижается пыльность, приятнее территория для учебы.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в семье и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одноразовая упаковка в современном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мире производится более 400 миллионов тонн пластика, и значительная часть используется как упаковка, поэтому превращается в отходы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показывает: уменьшать проблему пластика нужно не только на заводах, но и через привычки — выбирать многоразовое и сдавать пригодное на переработку.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пластика: сводные данные отраслевых обзоров (указано в описании слайда: «более 400 млн тонн в год»). Индексы остальных категорий — учебные, без претензии на измеренные доли.
</a:t>
            </a:r>
            <a:endParaRPr lang="en-US" sz="913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литературе, искусстве и географии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в литературе и живописи помогают увидеть не только красоту, но и уязвимость лесов, рек, полей, гор и морей — например, после вырубок или загрязнения.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Тютчева, Пришвина и Паустовского природа часто изображена как ценность, которую человек должен беречь. Эти образы поддерживают экологическое чувство.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такие примеры важны, потому что научные факты о природных компонентах легче запомнить, когда появляется личное эмоциональное отношение к месту.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географической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внутри географической оболочки и зависит от её компонентов: атмосферы, гидросферы, литосферы и биосферы. Люди дышат воздухом, используют воду, выращивают пищу на почвах.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её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недр Земли получают многие ресурсы, необходимые для жизни и хозяйства. Поэтому сохранение природной среды — это условие здоровья людей и устойчивости будущего.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географической оболочки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вредных и бережных практик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звене увеличивается расход ресурсов, обычно растёт и загрязнение. Это затрагивает не только воздух, но и воду, почвы и состояние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«экологический выбор» работает сразу по нескольким направлениям, поэтому меры нужно принимать комплексно.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визуализация: значения представлены как ориентировочные индексы для сравнения подходов; точные показатели зависят от конкретного региона и условий.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экологические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наблюдение → факты → причина → решение → действие → проверка; участники: школьники, семьи, жители, предприятия и государство.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972" y="1935209"/>
            <a:ext cx="3832682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многих людей формируют заметный экологический эффект: меньше загрязнения, ниже расход ресурсов и выше сохранность растительности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прямую связь между личными привычками и состоянием окружающей среды: каждый шаг уменьшает вред и поддерживает восстановление природных компонентов.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экологических рекомендаций и типовых правил природоохранного поведения.
</a:t>
            </a:r>
            <a:endParaRPr lang="en-US" sz="991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природе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природы зависит от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от природы всё необходимое для жизни, поэтому несёт ответственность за её сохранение. Рациональное природопользование, охрана территорий и переработка отходов уменьшают вред. Ежедневные решения общества и каждого из нас влияют на воздух, воду, почвы и природное разнообразие.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2026-05-13T21:32:56Z</dcterms:created>
  <dcterms:modified xsi:type="dcterms:W3CDTF">2026-05-13T21:32:56Z</dcterms:modified>
</cp:coreProperties>
</file>