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от выживания до современного влияния на природу, ключевые вызовы и роли.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взаимоотношений человека с природой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появился около 200 тысяч лет назад в Африке, полностью завися от природы. Он учился использовать растения и животных для питания, а также природные явления для ориентации и защиты.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человеческой жизни и природа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Следовали за миграциями животных и меняющимися сезонами, развивая навык распознавать погодные и природные изменения.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знание местности помогало избегать опасностей и эффективно использовать природные богатства для выживания.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в племёнах, добывая пищу и ресурсы из окружающей природы, опираясь на каменные и костяные орудия.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охотников и собирателей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тысяч лет назад люди стали заниматься земледелием, что позволило им вести оседлый образ жизни и создавать поселения рядом с плодородными реками.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оседлых обществ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приручили коров, овец и коз для продовольствия и работы, что стало важным шагом в развитии сельского хозяйства и изменении природных ландшафтов.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Приручение домашних животных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создание ирригационных систем изменили биоразнообразие, формируя новые аграрные территории в Египте, Междуречье, Индии и Китае.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природные экосистемы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земледелию и приручение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555416"/>
            <a:ext cx="5955300" cy="36169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древних цивилизаций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влияние древних цивилизаций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методы преобразования природы и их последствия в разных древних государствах.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повышали урожайность, но вызывали долговременные экологические проблемы.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рассказывали о борьбе с природными стихиями, поисках равновесия и взаимоуважении человека и природы.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обряды и праздники часто были связаны с природными циклам и почитанием солнца, воды и лесов.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племён природа воплощалась в духах и богах, символизируя силу и тайны окружающего мира.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мифах и религиях древних народов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культура рассматривала природу как часть божественного устройства мира, подчёркивая её таинственность и красоту.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развивается ранняя научная традиция — появляются ботанические сады и первые систематические описания растений и животных.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 природе в Средние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открывали новые континенты и виды растений, расширяя представления о биологическом разнообразии мира.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«Великий обмен» растений и животных изменил сельское хозяйство и природу многих регионов планеты.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вывоз природных ресурсов и освоение земель усиливали влияние человека на экосистемы.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глобальной торговли способствовало распространению культур и технологий, но и увеличивало экологические риски.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 судьба природы
</a:t>
            </a:r>
            <a:endParaRPr lang="en-US" sz="30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значительно увеличил спрос на древесину, воду и пахотные земли в последние столетия.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приводит к интенсивному расходу ресурсов и повышенному экологическому давлению.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данные на 2023 год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и потребления ресурсов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появились машины и фабрики, что ускорило развитие городов и промышленности. Урбанизация сопровождалась загрязнением воздуха и воды, а также массовой вырубкой лесов вокруг городов.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и урбанизация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угольной промышленности вызвал значительный выброс парниковых газов. Загрязнение привело к ухудшению здоровья населения и разрушению природных экосистем в промышленных регионах.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революции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революция: перемены и последствия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XVI–XIX веках биология, география, ботаника и зоология приобретают статус самостоятельных научных дисциплин с систематическим описанием природы.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Ученые, такие как Дарвин, Линней и Гумбольдт, создают новые классификации и теории, расширяя знания о разнообразии живых организмов и природных закономерностях.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способствуют эффективному использованию природных ресурсов, но зачастую сопровождаются негативным воздействием на экосистемы и природу.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природы начинает учитываться при развитии экономики и технологий, что создаёт основу для будущих экологических исследований и охраны окружающей среды.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научного познания и отношения к природе
</a:t>
            </a:r>
            <a:endParaRPr lang="en-US" sz="31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 на природу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3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(1939–1945)
</a:t>
            </a:r>
            <a:pPr algn="l" indent="0" marL="0">
              <a:lnSpc>
                <a:spcPct val="115000"/>
              </a:lnSpc>
              <a:buNone/>
            </a:pPr>
            <a:r>
              <a:rPr lang="en-US" sz="5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разрушение территорий, использование химического оружия и масштабные бомбардировки вызывают длительное загрязнение почв и водоемов.
</a:t>
            </a:r>
            <a:endParaRPr lang="en-US" sz="1633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военные конфликты и радиационные аварии
</a:t>
            </a:r>
            <a:pPr algn="l" indent="0" marL="0">
              <a:lnSpc>
                <a:spcPct val="115000"/>
              </a:lnSpc>
              <a:buNone/>
            </a:pPr>
            <a:r>
              <a:rPr lang="en-US" sz="5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Радиационные аварии, такие как Чернобыль, и применение химических средств оказывают долговременное негативное влияние на окружающую среду и исчезновение видов.
</a:t>
            </a:r>
            <a:endParaRPr lang="en-US" sz="154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2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(1914–1918)
</a:t>
            </a:r>
            <a:pPr algn="l" indent="0" marL="0">
              <a:lnSpc>
                <a:spcPct val="115000"/>
              </a:lnSpc>
              <a:buNone/>
            </a:pPr>
            <a:r>
              <a:rPr lang="en-US" sz="54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Широкомасштабные боевые действия приводят к вырубке лесов и загрязнению земель в Европе, ухудшается состояние водных ресурсов и сельского хозяйства.
</a:t>
            </a:r>
            <a:endParaRPr lang="en-US" sz="16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Усреднённая температура Земли с XVIII века постепенно увеличивается, с заметным усилением с середины XX века в связи с промышленной деятельностью.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прямую связь между ростом выбросов углекислого газа и ускорением климатических изменений, включая частоту экстремальных явлений.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комитет по изменению климата,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 климата под воздействием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промышленное развитие приводит к быстрому исчерпанию многих природных ресурсов, усугубляя загрязнение воздуха, вод и почвы.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полностью исчезло более 140 видов животных, что вызвало тревогу у мировой научной и общественной общественности.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первые международные организации и соглашения, направленные на охрану окружающей среды, включая Римский клуб и Конвенцию о биологическом разнообразии.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XX 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113949"/>
            <a:ext cx="5955300" cy="26360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и международные экологические отчёты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охраны природы в разных странах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принимают уникальные меры по защите природы, опираясь на культуру, экономику и экологические вызовы региона.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охраны зависит от законодательно-организационных мер и традиционного знания, что способствует разнообразным стратегиям в странах.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 вызвала длительные негативные изменения экосистем, вынудила эвакуировать тысячи людей и вызвала мутации у флоры и фауны в зоне отчуждения.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авария 1986 года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нефтяной платформы в Мексиканском заливе стала крупнейшим нефтяным разливом, уничтожив миллионы морских организмов и загрязнив огромные территории океана.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Deepwater Horizon 2010 года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катастрофы демонстрируют уязвимость экосистем перед техногенными воздействиями и подчёркивают важность мер по предупреждению и ликвидации последствий.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эффекты техногенных аварий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катастрофы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экологические вызовы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Земли вызывает экстремальные погодные явления и изменение природных зон, требуя срочных мер по снижению эмиссии парниковых газов.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тропических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сокращает биоразнообразие и способствует увеличению углекислого газа в атмосфере, затрагивая экосистемы и климатические процессы.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пластиком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наносят вред морским организмам и экологии, ухудшая качество воды и пищевой цепочки в морских экосистемах.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молодежи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активное участие молодежи становятся ключом к формированию устойчивых привычек и поддержки экологических инициатив.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человеческой деятельности и природных изменений
</a:t>
            </a:r>
            <a:endParaRPr lang="en-US" sz="2947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 2020–2023 гг.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очистке крупных рек, таких как Рейн и Волга, улучшают качество воды и возвращают жизнь в экосистемы водных объектов.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экотуризма и создание зеленых поясов в городах создают условия для экологического просвещения и улучшения городской среды.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 амурского тигра и зубров в России и Польше способствует сохранению редких видов и восстановлению природного баланса.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Позитивные примеры сотрудничества человека и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природу как основу жизни: сознательные действия сегодня обеспечат здоровье планеты и качество жизни для детей и внуков, создавая ответственное общество.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охраны природы для будущих поколений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2026-05-08T03:28:51Z</dcterms:created>
  <dcterms:modified xsi:type="dcterms:W3CDTF">2026-05-08T03:28:51Z</dcterms:modified>
</cp:coreProperties>
</file>