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создаёт слова-признаки через суффиксы, приставки и основы.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прилагательных: как язык образует признаки
</a:t>
            </a:r>
            <a:endParaRPr lang="en-US" sz="29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словообразование прилагательных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строение слова, точнее выражать мысли и увереннее писать без ошибок в суффиксах, Н и НН, а также в сложных прилагательных.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прилагательное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обозначает признак предмета и отвечает на вопросы какой? какая? какое? какие? Именно поэтому оно уточняет, о каком предмете идёт речь.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 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изменяется вместе с существительным: по роду, числу и падежу. Мы говорим зелёный лист, зелёная трава, зелёное поле, зелёные деревья.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прилагательные называют устойчивое свойство предмета: деревянный стол, каменный дом, кожаная обувь. Такой признак обычно не зависит от ситуации.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обстоятельствам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прилагательные указывают на признак, связанный со временем, местом или состоянием: весенний день, утренний холод, городской парк.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образования прилагательных
</a:t>
            </a:r>
            <a:endParaRPr lang="en-US" sz="2335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прилагательное появляется, когда к основе существительного добавляется суффикс. Так язык показывает, какой именно признак нужно назвать, и создаёт новое слово с ясным значением.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орфографией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суффикс часто подсказывает, как писать слово правильно. Поэтому при разборе прилагательного важно сначала определить его образование, а затем проверить написание.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не случаен: он связан со значением слова. Один суффикс может обозначать материал, другой — отношение к месту, третий — принадлежность или качество.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модели часто используются суффиксы -н-, -ск-, -ов-, -ев-, -ан-, -ян-, -енн-. Они помогают образовать слова типа каменный, московский, берёзовый, кожаный, глиняный.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употребительные суффиксы прилагательных
</a:t>
            </a:r>
            <a:endParaRPr lang="en-US" sz="240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суффиксы чаще связывают слово с материалом, местом, качеством или внешним сходством.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распределяются по значениям, поэтому по ним легче понять смысл и способ образования прилагательного.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«Словообразование прилагательных»; обобщение по приведённым примерам.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от существительных в повседневной речи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прилагательные легко узнать по исходному существительному: лес — лесной, вода — водный, город — городской, снег — снежный. Такая пара сразу показывает смысловую связь.
</a:t>
            </a:r>
            <a:endParaRPr lang="en-US" sz="1204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слов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Слово-признак помогает назвать не просто предмет, а его важную особенность. Поэтому речь становится точнее: можно различить деревянную партию мебели и деревянный дом.
</a:t>
            </a:r>
            <a:endParaRPr lang="en-US" sz="1224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различать близкие по смыслу пары: лесной воздух и лесистая местность, водный путь и водяной знак. В них разные оттенки значения.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Похожие, но не одинаковые
</a:t>
            </a:r>
            <a:endParaRPr lang="en-US" sz="1239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короче и выразительнее. Вместо длинного объяснения часто достаточно одного слова, которое сразу уточняет предмет, явление или место.
</a:t>
            </a:r>
            <a:endParaRPr lang="en-US" sz="1204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речи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прилагательное по шагам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существительного и значения признака перейти к новому слову.
</a:t>
            </a:r>
            <a:endParaRPr lang="en-US" sz="15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показывают, что прилагательное может менять оттенок значения, не теряя своей основы.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особенно часто помогают уточнить отрицание, отсутствие или усиление признака.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«Словообразование прилагательных».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словах приставка и суффикс работают вместе, поэтому прилагательное образуется сразу как цельная единица. Примеры: подводный, загородный, бездомный, прибрежный.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часто выражает признак по месту, состоянию или отношению к предмету. Слово получается коротким, но значение остаётся очень ясным и точным.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 удобен в речи и на письме: он помогает создавать прилагательные, которые быстро и точно называют нужный признак без лишних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образования прилагательных
</a:t>
            </a:r>
            <a:endParaRPr lang="en-US" sz="241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способ образования связан со значением прилагательного и его написанием.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образования каждый раз задаёт свой оттенок значения, поэтому способ образования помогает понять и смысл, и написание слова.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«Словообразование прилагательных»; обобщение по примерам.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сложных прилагательных
</a:t>
            </a:r>
            <a:endParaRPr lang="en-US" sz="235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прилагательные часто передают сочетание цветов: бело-голубой, серо-зелёный, тёмно-синий. Две основы помогают точнее описать оттенок и сразу представить внешний вид предмета.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и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13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слова, как юго-западный или прибрежный, указывают на направление, расположение или связь с местностью. Значение строится из двух частей, поэтому слово звучит компактно и точно.
</a:t>
            </a:r>
            <a:endParaRPr lang="en-US" sz="113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понятий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научно-технический, русско-английский, учебно-методический соединяются два равноправных признака. Сложение основ показывает связь областей, предметов или языков без лишних пояснений.
</a:t>
            </a:r>
            <a:endParaRPr lang="en-US" sz="111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части равны по смыслу или обозначают разные, но соединённые признаки, обычно пишется дефис. Это помогает быстро увидеть структуру слова и не смешать его с обычным прилагательным.
</a:t>
            </a:r>
            <a:endParaRPr lang="en-US" sz="11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прилагательных, образованных от существительных
</a:t>
            </a:r>
            <a:endParaRPr lang="en-US" sz="2027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помогают прилагательному точно «прикрепиться» к существительному и сделать описание конкретным, а не общим.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другими группами заметно преобладают качественные признаки: они наиболее разнообразны и чаще используются в речи.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условные значения для наглядного 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основа при образовании прилагательных
</a:t>
            </a:r>
            <a:endParaRPr lang="en-US" sz="2320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Начинаем с 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выделяем основу существительного и понимаем, какой признак нужно назвать. От этого зависит, сохранится ли корень полностью или в нём появится чередование звуков.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Запоминаем модель вместе с примером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учить словообразовательные пары: Москва — московский, снег — снежный, солнце — солнечный. Так легче увидеть, как основа и суффикс работают вместе и создают новое слово.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Суффикс не единственный ориентир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не должен искать только суффикс. Нужно видеть слово целиком: иногда именно изменённая основа подсказывает правильное написание и помогает отличить похожие слова.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Возможна замена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рука — ручной, друг — дружеский, кость — костяной меняется часть корня. Такое изменение связано с произношением и исторически закрепилось в языке.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 в прилагательном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нужно определить суффикс. В прилагательных с -ан-, -ян-, -ин- обычно пишется одна Н, а сочетания с -енн- чаще дают НН и требуют особого внимания.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Учитываем способ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 только от звучания, но и от того, как слово образовано. Кожаный, песчаный, серебряный пишутся с одной Н, потому что это устойчивые словообразовательные модели.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Проверяем примеры-образцы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новое слово с уже известными: каменный, осенний, длинный. Если модель знакома, орфограмму легче выбрать без сомнений и лишних ошибок.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Запоминаем частые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появляются в словах, связанных с материалом, временем и свойством предмета. Поэтому важно держать в памяти не только правило, но и типичные примеры.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возникают ошибки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нередко связаны не с незнанием слова, а с тем, что ученик не успевает определить его строение и модель образования.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трудной областью остаётся написание Н и НН, но и выбор суффикса, и дефис в сложных словах требуют внимательной проверки.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ошибок по теме; условные значения для сравнения.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525" y="13748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можно увидеть солнечный день, тенистую дорожку и мокрую после дождя скамейку. Такие определения делают картину наблюдения живой и сразу понятной.
</a:t>
            </a:r>
            <a:endParaRPr lang="en-US" sz="1345" dirty="0"/>
          </a:p>
        </p:txBody>
      </p:sp>
      <p:sp>
        <p:nvSpPr>
          <p:cNvPr id="10" name="Text 1"/>
          <p:cNvSpPr txBox="1"/>
          <p:nvPr/>
        </p:nvSpPr>
        <p:spPr>
          <a:xfrm>
            <a:off x="359525" y="209202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каменная уточняет материал и помогает отличить дорожку от деревянной или асфальтовой. Прилагательное здесь не украшает речь, а сообщает важную информацию.
</a:t>
            </a:r>
            <a:endParaRPr lang="en-US" sz="1345" dirty="0"/>
          </a:p>
        </p:txBody>
      </p:sp>
      <p:sp>
        <p:nvSpPr>
          <p:cNvPr id="11" name="Text 2"/>
          <p:cNvSpPr txBox="1"/>
          <p:nvPr/>
        </p:nvSpPr>
        <p:spPr>
          <a:xfrm>
            <a:off x="359525" y="2809199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прилагательные часто передают время и состояние: зимний воздух, весенний ветер, утренний холод. Они создают точное представление о явлении без длинного описания.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359525" y="3526374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парта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прилагательные нужны каждый день: деревянная парта, пластиковая бутылка, школьный двор, классная доска. Они помогают назвать предмет не просто, а с нужным уточнением.
</a:t>
            </a:r>
            <a:endParaRPr lang="en-US" sz="1345" dirty="0"/>
          </a:p>
        </p:txBody>
      </p:sp>
      <p:sp>
        <p:nvSpPr>
          <p:cNvPr id="13" name="Text 4"/>
          <p:cNvSpPr txBox="1"/>
          <p:nvPr/>
        </p:nvSpPr>
        <p:spPr>
          <a:xfrm>
            <a:off x="359525" y="4243550"/>
            <a:ext cx="5536500" cy="6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подбирает прилагательное, он учится замечать детали. Это развивает наблюдательность и делает устную и письменную речь более ясной, аккуратной и выразительной.
</a:t>
            </a:r>
            <a:endParaRPr lang="en-US" sz="1345" dirty="0"/>
          </a:p>
        </p:txBody>
      </p:sp>
      <p:sp>
        <p:nvSpPr>
          <p:cNvPr id="14" name="Text 5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5" name="Text 6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в природе и школьной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прилагательное по шагам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способ образования слова и выбрать нужное написание на примерах из темы.
</a:t>
            </a:r>
            <a:endParaRPr lang="en-US" sz="12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модель словообразования даёт разные прилагательные с понятным значением.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модели есть устойчивый способ оформления и собственное значение, поэтому разбор слова помогает и в понимании, и в правописании.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словообразования прилагательных.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Модели, суффиксы и значения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37300"/>
            <a:ext cx="571500" cy="45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прилагательные работают в речи
</a:t>
            </a:r>
            <a:endParaRPr lang="en-US" sz="293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назвать не просто предмет, а его признак: цвет, материал, размер, состояние. Благодаря этому ответ или сочинение звучат яснее и убедительнее.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чаще нужны слова вроде кислородный, природный, пластмассовый. Они называют признак точно и без лишней эмоциональности, что важно для учебного изложения.
</a:t>
            </a:r>
            <a:endParaRPr lang="en-US" sz="124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прилагательные создают образ: серебристый, сказочный, прозрачный. Такие слова помогают передать настроение, впечатление и сделать описание более выразительным.
</a:t>
            </a:r>
            <a:endParaRPr lang="en-US" sz="112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шестиклассника прилагательные — это удобный инструмент наблюдения. Они помогают рассказывать о событиях, явлениях и предметах так, чтобы слушатель сразу понял, о чём идёт речь.
</a:t>
            </a:r>
            <a:endParaRPr lang="en-US" sz="11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Словообразование прилагательных: язык, который уточняет
</a:t>
            </a:r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показывают, как русский язык создаёт точные слова для описания признаков. Если понимать основу, суффикс, приставку и модель образования, писать и разбирать такие слова становится заметно легче.
</a:t>
            </a:r>
            <a:endParaRPr lang="en-US" sz="443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2026-05-28T05:43:44Z</dcterms:created>
  <dcterms:modified xsi:type="dcterms:W3CDTF">2026-05-28T05:43:44Z</dcterms:modified>
</cp:coreProperties>
</file>