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население Древней Греции: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географии, климата, общества и верований Древней Греции.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природы в развитии Древней Греции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Греция, расположенная на Балканском полуострове и островах Эгейского моря, формировалась под влиянием природных условий. География и климат тесно связаны с историей и культурой этого региона, начиная с III тысячелетия до н.э.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полуостров и 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территорию занимал Балканский полуостров с многочисленными крупными островами, такими как Крит и Родос. Эти места обеспечивали выход к Эгейскому и Ионическому морям, что было важно для торговли и контактов.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Мощная гористость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Пинд и Олимп покрывали свыше 60% территории. Их скалистые склоны создавали естественную защиту и ограничивали заселение, формируя изолированные сообщества и стимулируя мореплавание.
</a:t>
            </a:r>
            <a:endParaRPr lang="en-US" sz="9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 и бухты как убежища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бухт и заливов вдоль берега служили удобными гаванями для судов. Это способствовало развитию морской торговли и военно-морскому флоту городов-полисов.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особенности и рельеф Древней Греции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характеризовался жарким, сухим летом и мягкой, влажной зимой. Основные осадки выпадали с ноября по март, обеспечивая воду в непростой местности.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дефицита пресной воды греки строили системы резервуаров и каналов. Эти условия формировали выносливых и самостоятельных людей, приспосабливавшихся к суровой природе.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его влияние на образ жизни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Малоплодородные горные почвы ограничивали земледелие, в то время как равнинные участки были более плодородными и активно использовались для выращивания зерновых.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выращивали пшеницу, ячмень, горох, а также развивали виноградарство и оливковое садоводство, что играло ключевую роль в их питании и экономике.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сельское хозяйство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ограниченности земли хозяйство строилось на небольших участках, часто передаваемых в наследство, что способствовало развитию мелких семейных хозяйств.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и экономика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 сельскохозяйственные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Парос добывали мрамор высокого качества, а в Аттике — серебряную руду Лавриона. Кроме того, глина использовалась для изготовления керамики, а оливковое масло и виноград — главные сельскохозяйственные продукты.
</a:t>
            </a:r>
            <a:endParaRPr lang="en-US" sz="1243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ресурсов на ремёсла и торговлю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лесов и металлов стимулировала развитие ремёсел и торговых связей с далекими странами. Эти материалы были высоко востребованы и сыграли значимую роль в экономике Древней Греции.
</a:t>
            </a:r>
            <a:endParaRPr lang="en-US" sz="13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селились в местах с доступом к пресной воде, плодородным землям или в защищённых бухтах, что обеспечивало хорошие условия для жизни и хозяйства.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формой организации были небольшие общины и города-полисы, объединяющие людей одного происхождения и традиций, что формировало локальную идентичность.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и расселение населения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полисов в V веке до н.э.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население Древней Греции достигало примерно 3–3,5 миллиона человек. Ниже представлено сравнение численности жителей главных городов-полисов.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крупнейшим городом с значительно большей численностью населения, что отражало их экономическую и политическую роль.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античных авторов.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граждане составляли ядро общества и имели политические права, участвуя в управлении полисом. Их численность была меньше половины населения города.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не имели прав и выполняли тяжёлую работу в хозяйстве и ремёслах; они составляли значительную часть населения, особенно в крупных городах.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— иностранцы, проживавшие в полисах без гражданства. Женщины и дети не обладали политическими правами, что ограничивало их общественную роль.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структура Древней Греции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внешние связи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 и оливковое масло были основными экспортными товарами, широко ценившимися в древнем мире и способствовавшими развитию экономики.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импортировали зерно из Египта и Причерноморья для поддержки населения, поскольку собственное производство было недостаточным.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 древесина поступали с Кавказа и Балкан, необходимые для ремёсел и строительства, расширяя торговые маршруты.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способствовала основанию колоний по Средиземноморью, которые становились центрами распространения культуры и экономической экспансии Греции.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различных регионах Древней Греции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более высокая в плодородных областях, где развивалось земледелие и ремесла, обеспечивая экономический рост.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данным, города с плодородной почвой имели значительную концентрацию населения, в то время как горы и отдалённые острова были малонаселёнными.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работ античных историков и археологических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Города-полисы и их роль в древнегреческом обществе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— центр демократии и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были крупнейшим городом-полисом с мощной экономикой и культурой. Здесь развивалась демократия, искусство и философия, что сделало город важнейшим центром древнего мира.
</a:t>
            </a:r>
            <a:endParaRPr lang="en-US" sz="928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— укрепление военной мощи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отличалась строгой военной дисциплиной и фокусом на воспитании сильных воинов. Общество было организовано вокруг подготовки к защите и расширению территории.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— торговый узел и морская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Коринф славился как важный порт и центр торговли. Его жители развивали мореплавание и ремёсла, благодаря чему город стал богатым и влиятельным среди полисов.
</a:t>
            </a:r>
            <a:endParaRPr lang="en-US" sz="898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 древнегреческом обществе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было основой экономики некоторых городов; около 30% афинского населения составляли рабы, выполнявшие разнообразные тяжелые работы.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трудились в сельском хозяйстве, работали на ремёслах, служили в домах и шахтах, обеспечивая функционирование экономики и быта.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рабов были военные пленения, купля-продажа и потомство рабов, что делало рабство наследственным явлением в обществе.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повседневная жизнь жителей Древней Греции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труд вёлся на земле, где выращивали пищевые и технические культуры, а также в мастерских ремесленников.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обычно шилась из шерсти и льна, была удобной и соответствовала климатическим условиям и социальному статусу.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состояло из хлеба, сыра, оливок, фруктов и вина; мясо употреблялось редко и считалось деликатесом.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Оливковое масло служило не только пищей, но и источником света и косметическим средством в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7982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природы на религию и мифологию греков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5300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природных явлений с богами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объясняли природные явления через действия богов. Зевс управлял грозами, Посейдон — морями и землетрясениями, Деметра — урожаем и плодородием. Эти верования формировали представления о мире.
</a:t>
            </a:r>
            <a:endParaRPr lang="en-US" sz="1340" dirty="0"/>
          </a:p>
        </p:txBody>
      </p:sp>
      <p:sp>
        <p:nvSpPr>
          <p:cNvPr id="7" name="Text 3"/>
          <p:cNvSpPr txBox="1"/>
          <p:nvPr/>
        </p:nvSpPr>
        <p:spPr>
          <a:xfrm>
            <a:off x="6224341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пантеон и символы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Олимпийский пантеон включал более двенадцати богов, каждый из которых представлял отдельный элемент природы или человеческой жизни, создавая сложный набор историй и легенд.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и скотоводство обеспечивали основу питания и сырья, включая выращивание винограда и оливок.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ремёсел, таких как изготовление керамики, тканей и обработка металлов, способствовало экономическому росту полисов.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Промыслы, ремёсла и профессии населения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мореплавание были важными занятиями, позволяя грекам развивать торговлю и колонизацию морских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путешествия и расширение греческой культуры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колонии Сиракузы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Сиракузы на острове Сицилия стали одним из мощнейших греческих городов за счёт выгодного расположения и развитой морской торговли. Колонисты перенесли сюда греческую культуру и убеждения.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Марсель — ключевой пункт в Галлии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Древнегреческие поселенцы основали Марсель, который вырос в торговый центр на западном побережье Средиземного моря. Это помогло распространять греческое влияние далеко за пределы Балкан.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растительности составляли леса из дуба, сосны и кипариса, которые использовали для строительства и топлива, играя важную роль в хозяйстве.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Оливковые рощи и виноградники были экономически важными культурами, отражаясь в мифологических образах и символах древних греков.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Древней Греции: основные виды и их значение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животные, такие как овцы, козы и лошади, обеспечивали питание, одежду и транспорт, формируя основу сельского хозяйства и повседневной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встречались в горах и лесах, иногда становясь добычей охотников или символами силы и опасности в мифах и легендах.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Древней Греции и их роль в жизни людей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319"/>
            <a:ext cx="5470500" cy="51499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700" y="892150"/>
            <a:ext cx="3502800" cy="325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природных условий для развития древнегреческой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природы и населения формировали уникальную древнегреческую культуру, где взаимодействие с ландшафтом способствовало развитию науки, искусства и политики, оказавших влияние на современность.
</a:t>
            </a:r>
            <a:endParaRPr lang="en-US" sz="28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2026-05-10T12:30:52Z</dcterms:created>
  <dcterms:modified xsi:type="dcterms:W3CDTF">2026-05-10T12:30:52Z</dcterms:modified>
</cp:coreProperties>
</file>