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Вильям Шекспир. «Отелло»: ревность, доверие и трагедия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где одно подозрение меняет судьбы людей.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школьники читают «Отелло»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помогает понять, как доверие, слово и зависть влияют на поступки людей. На её примере легко увидеть, как одно ложное подозрение разрушает отношения и приводит к трагедии.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театр его времени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писал для театра, где зритель следил прежде всего за речью и поступками героев. Поэтому в его пьесах особенно важны диалоги и живые человеческие эмоции.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«Отелло» относится к зрелому периоду творчества писателя. Монологи и разговоры персонажей раскрывают их мысли, сомнения и скрытое напряжение между ними.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трагедии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Венецианский полководец, человек чести и долга. При этом он слишком доверяет чужим словам и не сразу замечает, как его обманывают.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Дездемона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Отелло, верная, смелая и доброжелательная. Она открыто защищает тех, кого считает правыми, и остаётся невинной жертвой клеветы.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Знаменосец Отелло и главный интриган. Он действует скрытно, строит замыслы и превращает намёки в видимость правды.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офицер, честный и уважаемый. Он становится жертвой слухов и теряет положение из-за чужой зависти.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Яго, которая постепенно понимает, что происходит на самом деле. Её слова помогают раскрыть правду о преступлении.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конфликте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качества героев влияют на развитие трагедии.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возникает из столкновения доверия, любви и лжи: положительные качества героев становятся уязвимостью.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«Отелло»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трагический конфликт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трагедии Шекспира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 как главный манипулятор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 не доказывает свою правоту открыто. Он намекает, недоговаривает и создаёт впечатление, будто случайные детали подтверждают его версию событий.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точно подбирает слабые места людей: гордость Отелло, неопытность Кассио и доверчивость Родриго. Из этих качеств Яго делает удобные рычаги для обмана.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то, что Яго говорит спокойно и уверенно. Его слова звучат как правда, хотя на самом деле он подменяет факты удобными для себя догадками.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ревность Отелло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внутренний кризис героя развивается постепенно, а не в один момент.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растёт поэтапно: доверие ослабевает, сомнения крепнут, и Отелло теряет способность трезво оценивать ситуацию.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трагедии «Отелло» У. Шекспира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Дездемоны: верность и беззащитность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выборе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Дездемона самостоятельно выбирает Отелло и не боится защищать Кассио, даже когда это вызывает недовольство окружающих. В её поступках видны решительность и внутренняя сила.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она не умеет и не хочет отвечать ложью на ложь. Именно поэтому Дездемона оказывается беззащитной перед подозрениями, которые разрастаются вокруг неё.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 Кипр как два пространства пьесы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показана как место закона, порядка и общественного мнения. Здесь важны репутация, служба и соблюдение правил.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Кипр переносит героев в более замкнутую и тревожную обстановку. Военная угроза и удалённость усиливают напряжение между персонажами.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пространства помогает увидеть контраст: внешне всё выглядит устойчивым, но внутри отношений быстро растут недоверие, страх и ревность.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важным качествам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только различия характеров, но и то, почему конфликт так быстро становится неуправляемым.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 выделяется как источник интриги, а доверие и честь остальных героев делают их уязвимыми.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персонажей по тексту трагедии У. Шекспира «Отелло».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в «Отелло»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предметы и образы помогают раскрыть скрытый смысл трагедии.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на сюжет: вещь, время суток и речь превращают обычные детали в источник трагедии.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трагедии У. Шекспира «Отелло».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фрагменты особенно важны для анализа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в Венеции показывают, как любовь Отелло и Дездемоны сразу сталкивается с недоверием, семейным конфликтом и первыми признаками напряжения.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сомнений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с Кассио и платком особенно важны: в них заметно, как Отелло начинает терять уверенность и всё чаще слушает намёки вместо фактов.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интриги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Яго и его разговоры с Родриго помогают увидеть, как он постепенно подталкивает других к ошибочным выводам и скрывает свои намерения.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ночных сценах раскрываются последствия обмана: правда появляется слишком поздно, а герои уже не могут остановить гибельный ход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Отелло поверил Яго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показывает: сомнение возникает не сразу, а накапливается под действием нескольких психологических причин.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Решающими становятся доверие к Яго и внутреннее напряжение Отелло, а не одно случайное событие.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выведены по тексту трагедии У. Шекспира «Отелло».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чужого человека и предрассудков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Отелло в Венеции остаётся человеком со стороны: его ценят за службу, но происхождение и внешний облик делают его заметной мишенью для скрытого недоверия.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Предрассудки окружающих не всегда звучат прямо, но они создают атмосферу, в которой слухи легче принимаются за правду и вызывают у героя внутреннее напряжение.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уязвимость «чужого» помогает Яго действовать успешнее: он использует не только личные слабости Отелло, но и чужую готовность подозревать.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важна для понимания трагедии: общественная неприязнь не объясняет всё, но делает обман особенно разрушительным и усиливает драматический исход.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героев и выражение чувств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Отелло в напряжённых сценах становится резкой и прерывистой: восклицания, повторы и короткие фразы показывают, как растут тревога и потеря внутреннего равновесия.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 говорит иначе: он выбирает намёки, недосказанность и двусмысленные слова, а Дездемона — спокойные обращения; так язык точно передаёт характер и настроение каждого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персонажами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вовлечён в интригу по-своему, но именно через Яго проходят самые опасные связи и решения.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конфликта — Яго: через него ложь распространяется по всей системе отношений и затрагивает всех участников.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персонажей по сюжету трагедии У. Шекспира «Отелло».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и развязка трагедии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Дездемоны Эмилия открывает правду о платке и о том, как Яго подстроил обман; её слова меняют смысл всех прежних событий.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показывает запоздалое прозрение Отелло: он понимает, что был обманут, но исправить уже ничего нельзя, а Яго теряет власть над ситуацией.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Кульминацией становится ночная сцена, где подозрение превращается в непоправимое действие: Отелло совершает страшную ошибку, руководствуясь не фактами, а ревностью.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«Отелло» остаётся важным сегодня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влияют на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что намёк, слух или ложное объяснение могут изменить решение человека сильнее, чем прямой спор.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перед обманом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и уважаемый человек может стать жертвой манипуляции, если слишком полагается на чужую «честность».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разрушает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Отелло напоминает, как опасно позволять страху и подозрению заменять спокойный разговор и проверку фактов.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учит не делать выводы без доказательств и видеть, как личные чувства и предубеждения влияют на отношения.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изучение «Отелло»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трагедии учат замечать, как доверие, ревность и предрассудки меняют судьбы людей. Шекспир показывает: одно ложное убеждение может привести к непоправимой трагедии.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2026-05-22T21:34:14Z</dcterms:created>
  <dcterms:modified xsi:type="dcterms:W3CDTF">2026-05-22T21:34:14Z</dcterms:modified>
</cp:coreProperties>
</file>