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при пожаре: главные правила безопасности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требует быстрых и точных действий.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знать правила пожарной безопасности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знать правила пожарной безопасности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может начаться внезапно, а времени на ошибки почти не остаётся. Знание номеров 101 и 112, умение не паниковать и понимание роли дыма помогают действовать быстро и безопасно.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16061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39701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71383" y="1909161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16061"/>
            <a:ext cx="236400" cy="236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29244"/>
            <a:ext cx="236400" cy="210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пожара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гари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запах дыма или жжёного пластика часто появляется раньше пламени. Если он не исчезает, нужно сразу сообщить взрослым и проверить источник без промедления.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в помещении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тонкая дымка в комнате — серьёзный сигнал. Она может идти из розетки, с кухни или из соседнего помещения, поэтому игнорировать её нельзя.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Треск и искры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Треск, хлопки или вспышки возле техники нередко означают короткое замыкание. В такой ситуации нужно отойти, не трогать прибор и срочно звать взрослых.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дверь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дверь или ручка внезапно стали тёплыми, за ними может быть огонь. Открывать такую дверь опасно: сначала нужно искать другой путь или помощь.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Потемнение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Внезапное потемнение воздуха, слезящиеся глаза и кашель часто появляются из-за дыма. Это повод немедленно покинуть место и не ждать, пока станет хуже.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обнаружении огня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общих правилах пожарной безопасности и действиях при сигнале тревоги.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назвать точный адрес: улицу, дом, этаж, номер квартиры, класс или кабинет. Чем точнее информация, тем быстрее пожарные найдут место происшествия.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скажите, что именно горит: проводка, техника, кухня, одежда или мебель. Если внутри остаются люди, это обязательно нужно сообщить диспетчеру без задержки.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спокойно, короткими фразами и не кладите трубку первым. Отвечайте на вопросы до конца разговора, потому что диспетчер может уточнять важные детали.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вызвать пожарных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и дым: почему надо двигаться низко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безопаснее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дым и ядовитые газы поднимаются вверх, а у пола воздух дольше остаётся пригодным для дыхания. Поэтому в задымлённом помещении лучше опускаться ниже.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двигаться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дыме двигайтесь пригнувшись или ползком. Рот и нос желательно прикрыть тканью. Так легче дойти до выхода и не потерять силы раньше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задымлении человек может потерять силы быстрее, чем доберётся до выхода, поэтому скорость реакции особенно важна.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опаснее всего при пожаре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не только с пламенем, но и с дымом. Значит, первыми должны быть быстрый выход и защита дыхания.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пожарной безопасности и учебных материалов по действиям при пожаре (МЧС России)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Покидайте кабинет вместе с классом спокойно и организованно. Не бегите и не создавайте давку, потому что это мешает выйти быстрее и безопаснее.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Пользуйтесь только лестницей. Лифт во время пожара опасен, а двери и окна после выхода лучше оставить закрытыми, если это не мешает эвакуации.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останавливайтесь за рюкзаком, обувью или телефоном. Любая задержка увеличивает риск попасть в дым и потерять связь с группой.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эвакуации из школы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Идите к заранее назначенному месту сбора. Там учитель сможет проверить, все ли вышли из здания, и сразу сообщить о пропавших людях.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повышают риск для жизни и мешают спасению людей.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при пожаре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Опаснее всего любые действия, которые задерживают эвакуацию или усиливают доступ кислорода к огню.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пожарной безопасности МЧС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3997" y="1235861"/>
            <a:ext cx="270375" cy="30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04186" y="2514736"/>
            <a:ext cx="270375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31231"/>
            <a:ext cx="292200" cy="2337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загорелась одежда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Остановиться и лечь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сразу остановиться, лечь на пол и кататься, чтобы сбить пламя. Бегать нельзя: воздух усиливает горение и раздувает огонь.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Накрыть плотной тканью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взрослый, можно помочь плотной тканью, одеялом или верхней одеждой. Материал должен перекрыть доступ воздуха к пламени как можно быстрее.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Позвать взрослого и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тушения человеку нужна помощь взрослого и, при необходимости, медицинская помощь. Даже если огонь погас, ожоги и отравление дымом могут быть серьёзными.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загорелся электроприбор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Сразу обесточить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это безопасно, выключите прибор из розетки или отключите питание на щитке. Так вы уменьшите риск короткого замыкания и дальнейшего распространения огня.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 использовать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лейте воду на розетки, провода и включённую технику: это может привести к удару током. При сильном дыме отходите к выходу и зовите взрослых.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Потушить только безопасно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возгорание можно накрыть плотной тканью или применить огнетушитель, но только вместе со взрослым и если путь к выходу остаётся свободным.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двери перед выходом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правилах пожарной безопасности: сначала оценить температуру двери, затем выбрать безопасное действие.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ждать помощь, если выход отрезан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ждать помощь, если выход отрезан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путь наружу закрыт, дверь нужно плотно закрыть и, по возможности, заткнуть щели влажной тканью. Это замедлит проникновение дыма и даст больше времени до прибытия спасателей.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следует подойти к окну или балкону, чтобы оставаться заметным и подавать сигналы. Прыгать вниз нельзя: ждать нужно спокойно, лучше ниже уровня дыма, пока не придёт помощь.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скорость, а правильную последовательность действий, где каждый шаг выполняют без задержек и лишних вещей.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безопасной эвакуации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человек покидает здание по организованному маршруту, тем ниже риск от дыма, паники и потери ориентации.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пожарной безопасности и эвакуации МЧС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09161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6208" y="1909161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16061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2858" y="1909161"/>
            <a:ext cx="187650" cy="25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29244"/>
            <a:ext cx="236400" cy="210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дома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Плита, горячая посуда и оставленная без присмотра готовка часто становятся источником возгорания. На кухне важно не отвлекаться и держать рядом полотенца, которые не касаются огня.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 открытый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 спички нельзя оставлять без присмотра даже на короткое время. Держите их подальше от штор, бумаги и мебели, а после использования сразу убедитесь, что пламя погасло.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Обогреватели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Обогреватель не должен стоять рядом с тканью, мебелью или сушащимися вещами. Перегрев и случайное падение прибора могут быстро вызвать пожар, особенно в закрытой комнате.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Зарядные устройства, удлинители и розетки должны быть исправными и не перегруженными. Если провод нагревается, искрит или повреждён, прибор нужно сразу выключить и показать взрослому.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выходу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 и входная дверь должны оставаться свободными, чтобы можно было быстро эвакуироваться. Полезно заранее знать, где лежит огнетушитель и как его использовать вместе со взрослым.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сушите вещи на обогревателях и не накрывайте их тканью. Любой источник тепла должен стоять свободно, иначе материал может перегреться и загореться за несколько минут.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предотвратить пожар в повседневной жизни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перегружайте удлинители и не включайте в одну розетку слишком много приборов. Следите за проводами: повреждённая изоляция, искрение и запах гари требуют немедленного внимания взрослых.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не оставляйте плиту без присмотра и сразу убирайте предметы, которые могут попасть в огонь. После использования выключайте технику и проверяйте, что всё остыло.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играйте со спичками, зажигалками и фейерверками. Если дома есть дети, взрослые должны хранить опасные предметы так, чтобы до них нельзя было дотянуться без разрешения.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привычные действия могут стать причиной возгорания, если отвлечься или нарушить правила безопасности.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источники пожаров дома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рисков связано с повседневными бытовыми ситуациями, поэтому внимательность дома важнее редких экстренных мер.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бытовых причин пожаров по материалам МЧС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идите к заранее назначенному месту сбора и оставайтесь там до окончания проверки. Не уходите раньше и не отходите в сторону без разрешения взрослых.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после выхода из здания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учителю, классному руководителю или родителям, что вы вышли из здания. Если рядом кого-то не хватает, сразу скажите об этом взрослым или спасателям.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 возвращайтесь внутрь за вещами или телефоном. После пожара внутри могут сохраняться дым, жара и опасность обрушения, даже если огня уже не видно.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план помогает не растеряться и выбрать правильное действие в разных ситуациях.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план действий при пожаре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действия заранее известны, человек реагирует быстрее, не теряет время и чаще выбирает безопасный путь.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пожарной безопасности МЧС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Пожар: действуй быстро и спокойно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пожаре важны три вещи: не паниковать, сразу звать взрослых и выходить кратчайшим безопасным путём. Эти правила помогают защитить жизнь дома, в школе и в любом здании.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2026-05-21T00:00:42Z</dcterms:created>
  <dcterms:modified xsi:type="dcterms:W3CDTF">2026-05-21T00:00:42Z</dcterms:modified>
</cp:coreProperties>
</file>