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мира: государства, границы и изменения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государств, границ и перемен, где история читается по карте.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политическую карту мира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показывает не только страны, но и их статус, столицы, устройство и спорные территории. Она помогает понять, как войны, договоры, референдумы и признание новых государств меняют современный мир.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политической карты
</a:t>
            </a:r>
            <a:endParaRPr lang="en-US" sz="5000" dirty="0"/>
          </a:p>
        </p:txBody>
      </p:sp>
      <p:sp>
        <p:nvSpPr>
          <p:cNvPr id="12" name="Text 2"/>
          <p:cNvSpPr txBox="1"/>
          <p:nvPr/>
        </p:nvSpPr>
        <p:spPr>
          <a:xfrm>
            <a:off x="683400" y="3732400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отделяют территории стран и фиксируют политическое пространство. На карте различают сухопутные и морские рубежи, а также линии, признанные международным сообществом.
</a:t>
            </a:r>
            <a:endParaRPr lang="en-US" sz="2117" dirty="0"/>
          </a:p>
        </p:txBody>
      </p:sp>
      <p:sp>
        <p:nvSpPr>
          <p:cNvPr id="13" name="Text 3"/>
          <p:cNvSpPr txBox="1"/>
          <p:nvPr/>
        </p:nvSpPr>
        <p:spPr>
          <a:xfrm>
            <a:off x="683400" y="4934941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 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стран и столиц помогают быстро ориентироваться в политическом пространстве. Столица обычно обозначает центр управления, хотя крупнейший город страны не всегда совпадает с ней.
</a:t>
            </a:r>
            <a:endParaRPr lang="en-US" sz="2117" dirty="0"/>
          </a:p>
        </p:txBody>
      </p:sp>
      <p:sp>
        <p:nvSpPr>
          <p:cNvPr id="14" name="Text 4"/>
          <p:cNvSpPr txBox="1"/>
          <p:nvPr/>
        </p:nvSpPr>
        <p:spPr>
          <a:xfrm>
            <a:off x="683400" y="613748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суверенных государств, на карте показывают территории с особым статусом. Их положение зависит от исторических связей, административных решений и международных соглашений.
</a:t>
            </a:r>
            <a:endParaRPr lang="en-US" sz="2117" dirty="0"/>
          </a:p>
        </p:txBody>
      </p:sp>
      <p:sp>
        <p:nvSpPr>
          <p:cNvPr id="15" name="Text 5"/>
          <p:cNvSpPr txBox="1"/>
          <p:nvPr/>
        </p:nvSpPr>
        <p:spPr>
          <a:xfrm>
            <a:off x="683400" y="7340034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Анклавы и эксклавы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территории усложняют политическую карту и часто связаны с необычной конфигурацией границ. Они могут затруднять транспорт, управление и доступ к основной части государства.
</a:t>
            </a:r>
            <a:endParaRPr lang="en-US" sz="2117" dirty="0"/>
          </a:p>
        </p:txBody>
      </p:sp>
      <p:sp>
        <p:nvSpPr>
          <p:cNvPr id="16" name="Text 6"/>
          <p:cNvSpPr txBox="1"/>
          <p:nvPr/>
        </p:nvSpPr>
        <p:spPr>
          <a:xfrm>
            <a:off x="683400" y="854257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участки мира имеют неурегулированный статус или разные варианты признания. К ним часто относят Косово, Тайвань и Западную Сахару, что делает карту неоднозначной.
</a:t>
            </a:r>
            <a:endParaRPr lang="en-US" sz="21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245954"/>
            <a:ext cx="10121400" cy="56411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мира по площади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государств помогает увидеть, как размер территории влияет на положение страны в мире.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обычно имеют протяжённые границы, разнообразные природные зоны и заметный политико-экономический вес.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национальные статистические службы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стран по материкам показывает, что политическая карта мира сформировалась неравномерно и тесно связана с историей колонизации и распада империй.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государств сосредоточено в Африке и Азии, а меньше всего — в Океании.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государств по материкам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суверенным государствам, актуально на 2025 год
</a:t>
            </a:r>
            <a:endParaRPr lang="en-US" sz="14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система условных обозначений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заливка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цвета помогают быстро различать государства и их территории. Такое оформление облегчает чтение карты, но требует внимательного обращения к легенде и условным обозначениям.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показывают пределы суверенной территории, административное деление и спорные рубежи. Их толщина, стиль и цвет зависят от принятой картографической системы.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и 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размещают названия стран, столиц и иногда важнейших зависимых территорий. Подписи должны быть читаемыми и согласованными с масштабом изображения.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карты по-разному отражают непризнанные государства и спорные зоны. Это связано не только с географией, но и с политической позицией издателя и актуальностью данных.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55169"/>
            <a:ext cx="753300" cy="66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51824"/>
            <a:ext cx="753300" cy="602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правления и типы государств на политической карте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монархиях главой государства является монарх. На политической карте такие страны легко сопоставлять с республиками по исторической традиции и распределению власти.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республиках высшие органы власти формируются через выборы или представительные институты. Этот тип широко распространён и помогает сравнивать политические системы разных стран.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Федерации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 означает разделение полномочий между центром и субъектами. Такой тип особенно важен в крупных и многонациональных государствах, где требуется гибкое управление.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Унитарные государства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унитарных государствах управление сосредоточено в единой системе органов власти. Это упрощает административную структуру и делает политическую карту более однородной.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появляется новое государство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политического оформления государства на примерах распада СССР, Югославии, Чехословакии и деколонизации.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и формирование современной карты
</a:t>
            </a:r>
            <a:endParaRPr lang="en-US" sz="3921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1945–1950-е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усилились антиколониальные движения. Несколько стран Азии и Ближнего Востока получили независимость, а вопрос самоопределения стал ключевым для международной политики.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в основном завершилась, и современная политическая карта приобрела знакомый вид. ООН стала важной площадкой для признания новых государств и закрепления их международного статуса.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десятилетие часто называют «годом Африки»: десятки колоний получили суверенитет. Именно тогда число независимых государств выросло особенно быстро.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государств особенно ускорялся после деколонизации и распада крупных федераций в конце XX века.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стала более дробной: новые страны появлялись волнами, а общий тренд оставался восходящим.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числа государств в XX–XXI веках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ООН: государства-члены и исторические справки по датам вступления
</a:t>
            </a:r>
            <a:endParaRPr lang="en-US" sz="14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1949975"/>
            <a:ext cx="10121400" cy="59984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и частично признанные территории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различие между фактическим контролем над территорией, международным признанием и позицией отдельных государств.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статус территорий может различаться по фактическому управлению и международному признанию, поэтому на картах их часто обозначают по-разному.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ООН; международные справочники по государствам и территориям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Анклавы, эксклавы и особые пограничные ситуации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0470100" y="3281788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Анклав и эксклав
</a:t>
            </a:r>
            <a:pPr algn="l" indent="0" marL="0">
              <a:lnSpc>
                <a:spcPct val="100000"/>
              </a:lnSpc>
              <a:buNone/>
            </a:pPr>
            <a:r>
              <a:rPr lang="en-US" sz="2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Анклав полностью окружён территорией другого государства, а эксклав отделён от основной части страны. Эти формы усложняют транспорт, управление и повседневные связи населения, особенно при прохождении границы.
</a:t>
            </a:r>
            <a:endParaRPr lang="en-US" sz="2483" dirty="0"/>
          </a:p>
        </p:txBody>
      </p:sp>
      <p:sp>
        <p:nvSpPr>
          <p:cNvPr id="10" name="Text 3"/>
          <p:cNvSpPr txBox="1"/>
          <p:nvPr/>
        </p:nvSpPr>
        <p:spPr>
          <a:xfrm>
            <a:off x="10470000" y="5287588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2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Калининградская область — российский эксклав, отделённый от основной территории соседними государствами. Лесото, напротив, является анклавом, поскольку со всех сторон окружено Южно-Африканской Республикой.
</a:t>
            </a:r>
            <a:endParaRPr lang="en-US" sz="2475" dirty="0"/>
          </a:p>
        </p:txBody>
      </p:sp>
      <p:sp>
        <p:nvSpPr>
          <p:cNvPr id="11" name="Text 4"/>
          <p:cNvSpPr txBox="1"/>
          <p:nvPr/>
        </p:nvSpPr>
        <p:spPr>
          <a:xfrm>
            <a:off x="10470000" y="7293400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2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микрогосударствам и особым территориям относят Ватикан и Науру. Их небольшая площадь, специфический статус и географическая обособленность делают их заметными примерами в политической географии.
</a:t>
            </a:r>
            <a:endParaRPr lang="en-US" sz="263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влияние через мощь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этот регион выделяется концентрацией экономики, технологий и военного потенциала. Здесь сосредоточены важные международные связи, а также крупные центры принятия решений, влияющие на мировую повестку далеко за пределами континента.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Европа: интеграция и институты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Западной Европе особенно заметны плотная сеть государств, развитая интеграция и большое число международных организаций. Регион демонстрирует, как политическое сотрудничество может уменьшать значение внутренних границ без их полного исчезновения.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Азия: динамика и конкуренция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объединяет крупнейшие производственные и торговые центры, а также государства с разными политическими системами. Именно здесь особенно наглядно видно, как экономический рост усиливает геополитическое значение целого региона.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региона, где сосредоточена политическая и экономическая сила
</a:t>
            </a:r>
            <a:endParaRPr lang="en-US" sz="5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отражает не только масштаб страны, но и её человеческий ресурс для экономики, миграции и внутреннего развития.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по населению обладают большим рынком труда и потребления, а значит, сильнее влияют на мировую торговлю, безопасность и экологическую политику.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населённые государства мира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Prospects, 2024
</a:t>
            </a:r>
            <a:endParaRPr lang="en-US" sz="14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4173" y="2526013"/>
            <a:ext cx="5376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86773" y="4529715"/>
            <a:ext cx="632400" cy="505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05373" y="6509875"/>
            <a:ext cx="5952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95773" y="8544263"/>
            <a:ext cx="6144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интеграция меняет значение границ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передвижение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Шенгенской зоне многие внутренние границы стали менее заметны для людей и бизнеса, что ускоряет поездки, торговлю и повседневные контакты между соседними странами.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и МЕРКОСУР согласуют экономические нормы, таможенные процедуры и часть правовых стандартов, чтобы облегчить сотрудничество и снизить барьеры для обмена товарами и услугами.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объединения
</a:t>
            </a:r>
            <a:pPr algn="l" indent="0" marL="0">
              <a:lnSpc>
                <a:spcPct val="90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 и Африканский союз укрепляют политический диалог, координацию и совместные проекты развития. Такие организации помогают странам действовать согласованнее в вопросах безопасности и экономики.
</a:t>
            </a:r>
            <a:endParaRPr lang="en-US" sz="2715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сохраняют роль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интеграцию, границы остаются важными для контроля миграции, таможни и безопасности. Их значение меняется, но полностью не исчезает даже в самых тесно связанных регионах.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647833"/>
            <a:ext cx="10121400" cy="48374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как элемент политической карты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столица не всегда совпадает с крупнейшим городом страны и нередко выбирается по политическим или историческим причинам.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столицы часто связано с управленческим удобством, балансом интересов регионов и историческим развитием государства.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административные справочники; энциклопедические источники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границы в XXI веке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333375" y="491872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всё чаще обсуждаются не через завоевания, а через международное право, переговоры и споры о статусе территорий. В ряде регионов сохраняется напряжённость вокруг морских зон и сухопутных рубежей.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5080625" y="7674725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2011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Южного Судана стало одним из самых заметных примеров нового государства в XXI веке. Его возникновение связано с референдумом и международным признанием.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1775" y="5963550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2014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вокруг Крыма и Донбасса показали, что территориальные вопросы могут быстро превращаться в крупный международный кризис, затрагивающий безопасность и дипломатические отношения.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11871125" y="4185824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 Восточном Средиземноморье и других регионах напоминают, что политическая карта остаётся подвижной. На ней продолжают отражаться конфликты, соглашения и изменяющиеся границы влияния.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границы определяет не только линию на карте, но и то, какие ресурсы, транспортные пути и зоны контроля оказываются под вопросом.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признанные сухопутные границы, однако морские и спорные участки чаще становятся источником международных конфликтов.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политических границ мира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международных атласов и справочников по политической географии
</a:t>
            </a:r>
            <a:endParaRPr lang="en-US" sz="14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78875" y="240032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легенда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объясняет цвета, линии границ, условные знаки и обозначения столиц. Без неё легко спутать государственные рубежи, зависимые территории и спорные зоны, особенно на подробной карте.
</a:t>
            </a:r>
            <a:endParaRPr lang="en-US" sz="2529" dirty="0"/>
          </a:p>
        </p:txBody>
      </p:sp>
      <p:sp>
        <p:nvSpPr>
          <p:cNvPr id="8" name="Text 1"/>
          <p:cNvSpPr txBox="1"/>
          <p:nvPr/>
        </p:nvSpPr>
        <p:spPr>
          <a:xfrm>
            <a:off x="978875" y="60794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Сопоставляйте статус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отличать суверенные государства от зависимых территорий и частично признанных образований. Именно статус определяет, как территория будет показана на разных картах и в разных атласах.
</a:t>
            </a:r>
            <a:endParaRPr lang="en-US" sz="2384" dirty="0"/>
          </a:p>
        </p:txBody>
      </p:sp>
      <p:sp>
        <p:nvSpPr>
          <p:cNvPr id="9" name="Text 2"/>
          <p:cNvSpPr txBox="1"/>
          <p:nvPr/>
        </p:nvSpPr>
        <p:spPr>
          <a:xfrm>
            <a:off x="2425775" y="4239900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помогает понять реальные расстояния, плотность соседей и размер территории. На маломасштабных картах видна общая картина мира, а на крупномасштабных — детали границ и административного деления.
</a:t>
            </a:r>
            <a:endParaRPr lang="en-US" sz="2196" dirty="0"/>
          </a:p>
        </p:txBody>
      </p:sp>
      <p:sp>
        <p:nvSpPr>
          <p:cNvPr id="10" name="Text 3"/>
          <p:cNvSpPr txBox="1"/>
          <p:nvPr/>
        </p:nvSpPr>
        <p:spPr>
          <a:xfrm>
            <a:off x="2425775" y="79190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актуальность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быстро устаревает после конфликтов, соглашений и референдумов. Поэтому при работе с учебной картой нужно обращать внимание на год издания и источник данных.
</a:t>
            </a:r>
            <a:endParaRPr lang="en-US" sz="2529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политическую карту на практике
</a:t>
            </a:r>
            <a:endParaRPr lang="en-US" sz="5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меняется вместе с миром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 соединяет историю, географию и политику. Она показывает, что границы, государства и центры влияния не вечны: они меняются под воздействием конфликтов, интеграции и новых международных решений.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2026-06-03T01:28:35Z</dcterms:created>
  <dcterms:modified xsi:type="dcterms:W3CDTF">2026-06-03T01:28:35Z</dcterms:modified>
</cp:coreProperties>
</file>