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26. My family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членов семьи и говорить о близких простыми английскими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Семья: первые слова и простые фразы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 — это самые близкие люди, которые живут рядом, помогают и заботятся друг о друге. На уроке мы научимся называть родственников, составлять короткие фразы и отвечать на вопросы о своей семье. Всё просто и по-картинкам!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по теме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родственники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mother, father, sister и brother помогают назвать самых близких членов семьи. Они часто встречаются в заданиях, на карточках и в коротких разговорах на уроке.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член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baby означает маленького ребёнка в семье. Оно помогает рассказать, что у кого-то есть младший брат, сестра или совсем маленький малыш.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 дедушка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grandma и grandpa называют бабушку и дедушку. Эти тёплые слова легко запоминаются и сразу вызывают добрую семейную картинку.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семья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family, parents, home и love связаны с домом, заботой и совместной жизнью. Они делают тему не только словарной, но и очень понятной детям.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 игре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повторяются в песнях, играх и коротких диалогах. Благодаря этому они быстро запоминаются и начинают звучать почти автоматически.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Mother и father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3064256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This is my mother и This is my father помогают назвать родителей по-английски. Их удобно использовать, когда ученик показывает семейную фотографию.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1687500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 папа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Mother — это мама, а father — папа. Это главные слова темы, потому что именно с них обычно начинают рассказ о семье на английском языке.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Brother означает брат, а sister — сестра. Эти слова помогают быстро рассказать, кто живёт в семье. Например: I have got a brother. I have got a sister. Иногда в семье есть и старшие, и младшие дети — это совсем обычная история.
</a:t>
            </a:r>
            <a:endParaRPr lang="en-US" sz="1165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меня есть брат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в семье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baby подходит для самого маленького ребёнка. Можно сказать: I have got a baby brother. Такая фраза короткая, ясная и отлично подходит для второго класса. Она сразу показывает, что в семье есть младший ребёнок, которого все очень любят.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brother, sister и baby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887" y="2774971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87" y="395577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Grandma и grandpa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Grandma и grandpa звучат мягко и по-домашнему. Эти слова часто используют в семье, когда говорят с любовью о бабушке и дедушке.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 дедушка обычно связаны с уютом, заботой и вкусными историями. В памяти сразу появляются тёплая кухня, чай и спокойный семейный вечер.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Grandma и grandpa помогают рассказать о семейных историях и традициях. Такие слова расширяют тему урока, но остаются простыми и понятными для детей.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рассказать о своей семье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ученику построить короткий и понятный рассказ.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I have got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 семье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 have got помогает назвать членов семьи. С её помощью легко сказать: I have got a mother, I have got two brothers или I have got a sister.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о семье можно ответить кратко: Yes, I have. или No, I haven’t. Такие ответы удобны, потому что они звучат ясно и не требуют длинных предложений.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структура часто используется в начальной школе. Она помогает говорить уверенно, не путая порядок слов, и подходит для коротких диалогов и упражнений по теме семьи.
</a:t>
            </a:r>
            <a:endParaRPr lang="en-US" sz="13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my и our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87500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 — про моё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означает «мой», «моя» или «моё». В теме семьи это слово часто встречается в выражениях my family и my mother, когда ученик говорит о своих близких.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064256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 — про общее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означает «наш», «наша» или «наше». Его удобно использовать в словосочетании our home, когда речь идёт о доме, который общий для всей семьи.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семейной фотографии каждого человека можно подписать отдельным словом: mother, father, sister, brother, grandma, grandpa. Подписи помогают не теряться и быстро связывать слово с человеком. Так новая лексика запоминается почти сама собой, как по волшебству.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на фото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по картинке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Глядя на фото, можно сказать: This is my family. These are my parents. Такие фразы подходят для второго класса, потому что они короткие, понятные и помогают уверенно говорить по-английски о своей семье.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семейной фотографии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и простые различия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Mother и father звучат более официально и часто встречаются в учебниках. Эти слова удобно использовать, когда нужно назвать родителей на английском точно и без сокращений.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Mom и dad — тёплые и разговорные слова, которые дети часто слышат дома, в мультфильмах и песнях. Они помогают говорить о семье естественно и просто.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и короткие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Grandmother и grandfather — полные формы, а grandma и grandpa — более короткие и ласковые. В теме полезно знать обе пары, потому что они встречаются в разных ситуациях.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слова к предложению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одного слова к короткому рассказу о семье через простые модели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описать семью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Kind, nice и caring помогают сказать, какой человек в семье. С такими словами предложение становится теплее, а рассказ о близких звучит очень по-доброму.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и дружелюбные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Funny и friendly подходят для описания сестры, брата или родителей. Эти прилагательные легко запомнить: они делают семейные примеры живыми и понятными для детей.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father is kind. My sister is funny. My grandma is nice. Такие фразы короткие, но уже передают характер человека и помогают говорить о семье увереннее.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мама, папа и дети собираются за столом. Они eat together, улыбаются и обсуждают планы на день. Такая обычная сцена помогает легко понять слова о семье и жизни дома.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всей семьёй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 книгой и прогулкой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семья может read together или walk together во дворе. Дети слышат знакомые действия и сразу представляют дом, вечерний свет и спокойное время рядом с близкими. Это очень по-домашнему и немного волшебно.
</a:t>
            </a:r>
            <a:endParaRPr lang="en-US" sz="1159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люди делают вместе дома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о семье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 What is your name? помогает начать разговор спокойно. Затем ребёнок отвечает кратко: My name is… — и сразу готов говорить дальше без страха и длинных фраз.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 got a sister? — удобный вопрос для темы My family. На него можно ответить очень коротко: Yes, I have. или No, I haven’t.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брате или сестре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важны простые формы, которые легко произнести вслух. Они помогают не теряться, даже если хочется сказать всего одно-два предложения о своей семье.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ответах звучат mother, father, brother или sister, ребёнок учится говорить о родных спокойно и уверенно. Это маленький разговор, но он уже очень полезный.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близких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уважение друг к другу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members help each other дома: подают вещи, убирают игрушки, готовят стол. Такие примеры показывают, что семья — это не только слова, но и заботливые действия.
</a:t>
            </a:r>
            <a:endParaRPr lang="en-US" sz="1373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Проводить время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spend time together, они становятся ближе: играют, читают, гуляют и разговаривают. В уроке это помогает увидеть семью как дружную команду, а не просто список родственников.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 уважать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 to each other — важная фраза для темы. Она учит, что в семье важно слышать мнение близких, говорить спокойно и относиться друг к другу с уважением.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ребёнка встречают family members: мама, папа, бабушка или дедушка. Они помогают, поддерживают и радуются успехам. Дом — это место, где можно быть собой, даже если утром не хочется вставать раньше будильника.
</a:t>
            </a:r>
            <a:endParaRPr lang="en-US" sz="1155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дома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в школе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ребёнок встречает friends, играет и учится вместе с ними. Друзья делают день веселее, помогают на уроках и делятся карандашами, если один вдруг пропал в самый неподходящий момент.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школа и друзья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урока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родственники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Mother, father, sister и brother — самые нужные слова по теме. С их помощью можно назвать близких людей и составить первые простые предложения о своей семье.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 дедушка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Grandma и grandpa — тёплые слова, которые легко запомнить. Они часто звучат в семейных историях, сказках и разговорах о доме, где всегда уютно.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Family, parents и home помогают говорить не об одном человеке, а о всей семье и месте, где она живёт. Эти слова объединяют тему в одно понятное целое.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ребёнок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Baby — короткое и очень простое слово. Оно помогает рассказать, что в семье есть малыш, и делает список слов более полным, но не сложным.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урока часто встречаются в карточках, песнях и коротких ответах. Благодаря этому они запоминаются быстро и звучат всё увереннее при каждом повторе.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 умеет после урока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Узнаёт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понимает и называет членов семьи по картинкам. Он легко узнаёт mother, father, sister, brother, grandma и grandpa, когда видит их в учебных заданиях.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Рассказывает о семье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ученик может сказать My family is big или My family is small. Такой ответ звучит просто, ясно и уверенно, как маленький шаг к настоящей речи.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 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умение говорить This is my… и I have got… Ребёнок может кратко рассказать о семье без длинных и сложных предложений.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family: что важно запомнить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My family учит называть близких по-английски, строить простые фразы и говорить о родных с теплом. Это полезный и очень добрый урок — почти как улыбка в словах.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2026-05-30T06:19:06Z</dcterms:created>
  <dcterms:modified xsi:type="dcterms:W3CDTF">2026-05-30T06:19:06Z</dcterms:modified>
</cp:coreProperties>
</file>