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двух уравнений с двумя неизвестными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два неизвестных по двум связям?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уравнений учат связывать несколько условий сразу и находить значения переменных не по одному, а совместно. Этот навык помогает в задачах на движение, покупки, геометрию и сравнение величин.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о системе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состоит из двух уравнений, в которых одни и те же неизвестные обозначены одинаковыми буквами. Решение должно подходить сразу обоим уравнениям, а не только одному из них.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решить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Решить систему — значит найти такие значения переменных, при которых каждое уравнение становится верным. Обычно записывают пару чисел, например x и y, которые проверяются подстановкой.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96839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возникают, когда в условии есть две зависимости одновременно: цена и количество, скорость и время, длины сторон, возраст или сравнение двух величин в одной ситуации.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4866178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аккуратность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системой легко ошибиться в знаках или подстановке. Поэтому полезно внимательно переписывать выражения, проверять вычисления и всегда делать итоговую проверку полученной пары чисел.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действовать при решении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выделить, какие величины неизвестны и что они обозначают. Затем составляют два уравнения, опираясь на данные задачи, чтобы получить полную математическую модель ситуации.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способ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решают систему удобным методом: подстановкой, сложением или графически. Выбор зависит от вида уравнений и от того, какой способ позволяет быстрее избавиться от одной переменной.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пару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преобразований получают значения обеих переменных. Важно записать ответ именно как пару, потому что одно число само по себе не решает систему и не отвечает на все условия.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найденные значения подставляют в оба уравнения. Если каждое равенство выполняется, решение верно. Такая проверка помогает заметить арифметические ошибки и неверный выбор знака.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решения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способ удобен в своей ситуации: выбор зависит от вида уравнений и того, как проще устранить неизвестное.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Универсального способа нет: в школьных задачах важно уметь выбирать наиболее удобный метод для конкретной 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7–8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и чтение графиков системы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7063" y="1872776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уравнение —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уравнение задаёт прямую, то решение системы можно увидеть как точку пересечения двух графиков. Эта точка показывает пару значений, которая подходит обоим уравнениям одновременно.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433011" y="1872776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пересечение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общая точка означает единственное решение. Если прямые параллельны, общих точек нет, а если совпадают, решений бесконечно много. Такой взгляд помогает лучше понять смысл системы.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1950156" y="3334685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графику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способ удобен для наглядности, но он даёт приближённый результат, если строение выполнено не очень точно. Поэтому ответ всегда полезно подтвердить вычислениями.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решают систему уравнений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типичный школьный алгоритм решения методом подстановки или сложения.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случая рассматривают в школьном курсе: одно решение, нет решений или бесконечно много решений.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виду графиков или после преобразований можно заранее понять, какой из трёх случаев получается, и не тратить время на лишние вычисления.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алгебры: системы двух уравнений с двумя неизвестными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876078"/>
            <a:ext cx="4750071" cy="20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решения системы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чем различаются основные методы и когда каждый из них особенно полезен.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выбирают по записи системы: чем проще убрать одну переменную, тем быстрее получается решение.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320" y="2040949"/>
            <a:ext cx="494234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4189" y="2099929"/>
            <a:ext cx="676275" cy="541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2084" y="2040949"/>
            <a:ext cx="658979" cy="6589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не ошибаться при решении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не ошибаться при решении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счёт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вычисления особенно важны при раскрытии скобок, переносе слагаемых и работе с дробями, потому что одна ошибка меняет весь ответ.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уравнений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помнить, что оба уравнения описывают одну ситуацию. Поэтому найденная пара чисел обязана удовлетворять каждому из них без исключения.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полезно подставить значения обратно. Эта простая проверка быстро показывает, верно ли найдена пара и не потерян ли знак.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и его элементы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треугольника помогает заранее проверить, может ли фигура существовать по заданным длинам сторон.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определяется тремя вершинами, сторонами и углами; его свойства позволяют выполнять точные построения и вычисления.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треугольников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сторонам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Равносторонний, равнобедренный и разносторонний треугольники отличаются количеством равных сторон; это помогает быстро узнавать фигуру по чертежу и использовать нужные свойства в задачах.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углам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Остроугольные, прямоугольные и тупоугольные треугольники различают по наибольшему углу. Такая классификация особенно полезна, когда нужно определить вид фигуры без дополнительных измерений.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1820864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равнобедренного треугольника равны углы при основании, а у равностороннего все углы по 60°. Эти факты часто становятся опорой для доказательств и построений.
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3450" y="3132916"/>
            <a:ext cx="4006800" cy="15768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равенства треугольников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и угол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двух треугольниках равны две стороны и угол между ними, то такие треугольники равны. Этот признак удобен в задачах, где уже известны две длины и один угол.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и два угла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совпадают одна сторона и два прилежащих к ней угла, можно сделать вывод о равенстве треугольников. Такой признак часто используют при работе с параллельными прямыми и секущей.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двух треугольников попарно равны все три стороны, то они равны. Это самый прямой признак, особенно полезный при сравнении фигур на чертеже без измерения углов.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424" y="1426907"/>
            <a:ext cx="6829976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признаков равенства треугольников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данные нужны для применения каждого признака и где он встречается в школьных задачах.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признака зависит от того, какие элементы уже даны в задаче; каждый из них позволяет сделать строгий вывод о равенстве треугольников.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проверяют равенство треугольников в задаче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 доказательстве по признакам равенства треугольников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линии, которые не встречаются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параллельные прямые выглядят как две ровные линии, идущие в одном направлении. Они не пересекаются, как бы далеко их ни продолжали, а секущая только показывает, какие углы возникают при пересечении.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по обе стороны секущей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секущая пересекает параллельные прямые, появляются пары углов с особыми названиями. Соответственные и накрест лежащие углы помогают увидеть порядок на рисунке, а односторонние сразу подсказывают сумму 180°.
</a:t>
            </a:r>
            <a:endParaRPr lang="en-US" sz="864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 в задачах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рисунке известен один угол, остальные часто находятся без измерений. Достаточно узнать, к какой паре он относится, и применить нужное свойство параллельных прямых.
</a:t>
            </a:r>
            <a:endParaRPr lang="en-US" sz="1002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и секущая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углов при параллельных прямых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чертеже можно сразу увидеть, какие углы сравниваются и какое соотношение между ними действует.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типа углов равны, а третий даёт сумму 180°; это позволяет находить неизвестные значения быстро и без лишних измерений.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пары сторон входят в формулу периметра прямоугольника.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помогает измерять границы предметов и фигур. В задачах достаточно знать длины сторон, чтобы быстро найти нужный результат по формуле.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нового появляется в школьной геометрии дальше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7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становится более доказательным: меньше опоры на рисунок, больше — на строгие рассуждения и последовательные выводы.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окружность, задачи на площади, более сложные построения и новые свойства фигур, которые требуют уверенного владения уже знакомыми понятиями.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ученик читает чертёж и объясняет связь между элементами фигуры, тем легче ему переходить к более трудным геометрическим задачам.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7 класса: база для дальнейшего обучения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ученики учатся читать чертеж, измерять, строить и доказывать. Эти умения становятся прочной основой для следующих тем и помогают решать задачи уверенно и точно.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2026-05-29T03:08:31Z</dcterms:created>
  <dcterms:modified xsi:type="dcterms:W3CDTF">2026-05-29T03:08:31Z</dcterms:modified>
</cp:coreProperties>
</file>