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9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Швейцария и Австрия: страны Европы
</a:t>
            </a:r>
            <a:endParaRPr lang="en-US" sz="2691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положение на карте, столицы, природу, людей, языки, транспорт и туризм трёх стран.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расположена на западе Европы и омывается Атлантическим океаном и Средиземным морем. Швейцария находится в центре Европы и не имеет выхода к морю. Австрия лежит в Центральной Европе и тоже материковая. Франция граничит с Швейцарией и Австрией через альпийский район.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эти страны на карте Европы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главные особенности страны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— столица стиля и впечатлений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— сердце Франции и один из самых узнаваемых городов мира. Здесь легко представить себе прогулки по улицам, выставки и театры. Вокруг города много символов и мест, которые притягивают туристов и вдохновляют художников.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французских городов есть «карта» для путешествий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поражает сочетанием всемирно известных мест и красивых регионов. Эйфелева башня и Лувр знакомы даже тем, кто никогда не был в стране. Лазурный берег ассоциируется с морем и отдыхом, а виноделие — с традициями.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и туризм как визитная карточка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является государственным, и по нему легко почувствовать характер страны. Кроме того, Франция занимает первое место в Европе по числу туристов. Именно поэтому здесь так много музеев, экскурсий и культурных событий для гостей.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Франции, Австрии и Швейцарии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 площади заметно превосходит Австрию и Швейцарию, поэтому климат и ландшафты здесь разнообразнее.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размеров влияет на природу и число регионов: чем больше территория, тем больше возможных природных зон.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справочным данным о площади стран (точные значения могут различаться в разных источниках).
</a:t>
            </a:r>
            <a:endParaRPr lang="en-US" sz="7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974317"/>
            <a:ext cx="4867800" cy="14818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Столицы, языки и валюта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какие столицы у стран, какие языки считаются важными и какую валюту используют в повседневных расчётах.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выделяется большим языковым разнообразием, а Франция и Австрия используют евро.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справочные сведения о столицах, языках и валютах стран.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Монблан — самая высокая точка страны. Высота влияет на погоду в Альпах и объясняет, почему район гор так популярен у любителей треккинга и зимних видов спорта.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4808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высоте Монблана.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высота делает Монблан главной точкой горного рельефа Франции.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как страна культуры и искусства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места помогают понять, почему Францию любят во всём мире: собор Парижской Богоматери, Лувр и Версаль. Эти объекты связаны с историей, стилями разных эпох и творчеством, которое продолжается и сегодня.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славится музеями, архитектурой и традициями в искусстве. Символами страны часто называют синий, белый и красный флаг, а также Марианну и галльского петуха. Поэтому Париж воспринимается как культурный ориентир.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Швейцарии и доли населения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картина связана с тем, что Швейцария находится на стыке разных культурных областей Европы.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помогает стране объединять регионы и уважать местные традиции, сохраняя единые правила.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долей населения по языкам в Швейцарии (сводные справочные данные).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509" y="2378058"/>
            <a:ext cx="93431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Швейцария: горы, озёра и точность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и горные 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Швейцарии — Альпы. Здесь много горных долин и маршрутов, а пейзажи вдохновляют туристов круглый год: летом — прогулки, зимой — горные виды отдыха.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озёра и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реки дополняют горы и делают ландшафты особенно красивыми. Такая природа поддерживает развитие спокойного туризма и активного отдыха на воде.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высокое 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известна производством часов и репутацией точности. Эта сфера связана с инженерными навыками и вниманием к деталям, что ценят во всём мире.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фармацевтика и международные 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развиты банковские услуги и фармацевтика, а также международные сервисы. Швейцария не входит в Европейский союз, но активно с ним сотрудничает.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управление в Швейцарии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Кантоны и страна действуют вместе: общие правила сочетаются с местной самостоятельностью.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Австрия: альпийские пейзажи и венская культура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Вена: город музыки и дворцов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встречает величественными дворцами и спокойными улицами, где легко представить придворные балы прошлых веков. Здесь особенно ощущается музыкальная традиция города: мелодии будто сопровождают прогулки по историческому центру. Для иллюстрации подойдут виды Вены и детали фасадов.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рядом: горы, которые задают ритм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Австрии расположена в Альпах, поэтому горы влияют на повседневную жизнь и отдых. Зимой популярны катание на лыжах и сноуборде, а осенью и летом — тропы в горных долинах. Визуально хорошо смотрятся заснеженные вершины и подъёмники в горах.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имена: Моцарт и Штраус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связана с именами композиторов, которые знают во многих странах. В музеях, на концертах и в городских легендах часто звучат Моцарт и Штраус. Их музыка поддерживает образ страны как места, где традиции не исчезают, а превращаются в современную культурную жизнь. Для изображения подойдут Альпы и дворцовая архитектура, например Шёнбрунн.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трёх стран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превосходит остальных по численности жителей более чем на порядок по сравнению с Австрией.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по населению Франция — явный лидер, а Австрия и Швейцария близки по размеру населения, несмотря на различия в территории.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значения, приведённые в учебных материалах (без указания конкретного года).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9193"/>
            <a:ext cx="1944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45307"/>
            <a:ext cx="194400" cy="2221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69993"/>
            <a:ext cx="194400" cy="17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69993"/>
            <a:ext cx="194400" cy="17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элементы природы и связей в трёх странах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горные 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Франции, Швейцарии и Австрии есть горные районы, а в путешествиях заметны долины и перепады высот. Пейзажи меняются быстро: от склонов — к долинам и дальше к равнинам.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зелёные 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территории встречаются повсюду и помогают поддерживать богатое природное разнообразие. Они служат фоном для туристических маршрутов и делают отдых «на природе» особенно комфортным.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как природные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странах важны водоёмы: реки дают маршруты вдоль долин, а озёра часто становятся центрами туризма. Именно вода делает пейзажи запоминающимися и разнообразными.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дороги и транспорт между странами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путешествий характерна хорошая связность: удобные дороги и железные пути ведут к соседним европейским регионам. Благодаря этому горные районы доступны, а маршруты планировать легче.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816755"/>
            <a:ext cx="4867800" cy="17967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привлекает туристов в каждой стране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Туристический интерес в трёх странах складывается из разных «узнаваемых образов»: культурные места, горные развлечения и музыкальные традиции.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страны есть «сильная сторона»: Франция делает ставку на культурные центры, Швейцария — на горную природу, Австрия — на сочетание культуры и истории.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туристических объектов по общеизвестным достопримечательностям (обобщение без одного конкретного справочника).
</a:t>
            </a:r>
            <a:endParaRPr lang="en-US" sz="6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заняты экономики трёх стран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для Франции и Швейцарии перечислено по пять направлений, а для Австрии — четыре.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Перечни показывают различия в акцентах: Франция сильна в индустрии и туризме, Швейцария — в сервисах и технологиях, Австрия — в промышленности и энергетике.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отрасли из текста презентации (перечень, без указания долей в экономике и без процентов).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знакомства с тремя странами через альпийский регион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и ориентиры: крупные города и связь через альпийские территории и транспортные пути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традиции трёх стран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июля — День взятия Бастилии (Франция)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по всей стране вспоминают важное историческое событие. Праздник часто связывают с яркими мероприятиями и народными торжествами.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— фестивали и ярмарки в кантонах (Швейцария)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Швейцарии проходят местные праздники в разных кантонах. Ярмарки и фестивали показывают различия регионов и местные традиции.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— рождественские рынки и концерты (Австрия)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Австрии популярны рождественские рынки и концерты классической музыки. Традиция венского вальса усиливает праздничное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известным городам и памятникам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Париж: от башни до собора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узнают по знаменитым символам, среди которых Эйфелева башня и собор Парижской Богоматери. Здесь исторические здания соседствуют с музеями и улицами, где хочется гулять неспешно. В качестве визуального образа подойдут виды города и знаковые сооружения в перспективе.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и Зальцбург: дворцы и музыкальная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впечатляет историческим центром, дворцом Шёнбрунн и масштабом архитектуры. Зальцбург добавляет путешествию театральность и «музыкальное звучание» благодаря своей традиции классической музыки. Для иллюстрации хорошо работают панорамы городов и детали дворцовых комплексов.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Швейцарские города: Женева, Берн и Цюрих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Швейцарии легко почувствовать порядок и спокойствие, а крупные города — Женева, Цюрих и Берн — становятся точками культурных маршрутов. В презентации уместно подчеркнуть контраст природы и города, включая мосты через Рейн. Сцены городских набережных помогут передать узнаваемый стиль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742" y="1376325"/>
            <a:ext cx="3672565" cy="267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Франции, Швейцарии и Австрии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основные ориентиры: размеры, языки, деньги, природа и направления экономики — чтобы быстро сопоставить страны.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выделяется размером и населением, Швейцария — многоязычием и высоким уровнем жизни, а Австрия — сочетанием Альп и сильных культурных традиций.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данным из содержания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 Европы: единая красота и разные акценты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поражает масштабом и культурным влиянием, Швейцария — многоязычием, Альпами и точностью, а Австрия — музыкой и историческими городами. Все три страны объединяет развитая экономика и природа.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2026-05-11T17:01:07Z</dcterms:created>
  <dcterms:modified xsi:type="dcterms:W3CDTF">2026-05-11T17:01:07Z</dcterms:modified>
</cp:coreProperties>
</file>