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модели в информатике: как формализуют сложные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Упрощая реальность, глобальные модели помогают видеть связи, проверять гипотезы и прогнозировать поведение систем.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глобальных моделей важна для информатики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Информатика отвечает на вопрос: как представлять и анализировать данные. Но климат, город, транспорт и экономика слишком сложны для непосредственного изучения — поэтому мы строим модели. В 10 классе это связывает алгоритмы, данные, системы, визуализацию и компьютерный эксперимент.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— это объект, который замещает оригинал и сохраняет его существенные свойства для конкретной цели исследования. Она помогает отвечать на вопросы, не обращаясь каждый раз к реальному объекту.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система может иметь несколько моделей: словесную, графическую, математическую, компьютерную и имитационную. Выбор модели зависит от того, что именно нужно проверить или предсказать.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модель охватывает большую систему целиком: страну, город, экосистему, сеть, рынок или технический комплекс. Так выделяют общую картину и взаимосвязи между частями.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модели и глобальной модели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6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моделей в информатике
</a:t>
            </a:r>
            <a:pPr algn="l" indent="0" marL="0">
              <a:lnSpc>
                <a:spcPct val="115000"/>
              </a:lnSpc>
              <a:buNone/>
            </a:pPr>
            <a:r>
              <a:rPr lang="en-US" sz="147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7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7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и знаковые 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модель описывает объект через текст, таблицы, схемы, диаграммы и формулы. Она позволяет фиксировать данные и правила, важные для понимания предметной области в рамках конкретной задачи.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7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Графические и математические 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Графические, знаковые и математические модели передают структуру и зависимости с разной степенью формализации. В одной теме удобно связывать несколько представлений, например одну и ту же систему — разными моделями.
</a:t>
            </a:r>
            <a:endParaRPr lang="en-US" sz="2466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Наглядные формы (текст, схема) помогают разобраться в смысле, а формализованные (таблица, формула) — перейти к точному анализу параметров.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выполняют разные роли: для интерпретации подходят одни, для расчётов и проверки гипотез — другие, включая компьютерную симуляцию.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представления модели используются чаще всего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информатики и материалы по моделированию (обобщённое учебное распределение форм по этапам работы).
</a:t>
            </a:r>
            <a:endParaRPr lang="en-US" sz="72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150" y="2621013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050" y="2621013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9187" y="3731838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2008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9452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74926"/>
            <a:ext cx="218400" cy="218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4152097"/>
            <a:ext cx="218400" cy="218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создают модели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закономерностей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58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позволяет выделить повторяющиеся закономерности и зависимости между параметрами. Сравнивая варианты, легче понять, какие факторы действительно влияют на результат.
</a:t>
            </a:r>
            <a:endParaRPr lang="en-US" sz="1471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недоступного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помогают, когда объект слишком велик, дорог, опасен, быстро меняется или недоступен для прямого наблюдения. Тогда исследование переносится на понятную «копию» системы.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гипотез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информатике модель используется как экспериментальная площадка: можно менять условия и наблюдать эффект без риска для реального объекта. Это ускоряет поиск ответов на вопросы.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и планирование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9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известны данные о системе, модель помогает оценивать последствия решений и прогнозировать поведение в будущем. Такой подход полезен в управлении ресурсами и планировании действий.
</a:t>
            </a:r>
            <a:endParaRPr lang="en-US" sz="1485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разработки модели: от цели до уточнения по данным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построения информационной модели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модель учитывает не только элементы, но и взаимосвязи: причины, структуру и динамику во времени. Обычно параметры выбирают так, чтобы их можно было измерить и связать с выводами.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число параметров достаточно, чтобы отразить ключевые связи и получить полезное приближение.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информатики и материалы по моделированию (методический принцип выбора значимых параметров).
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160923"/>
            <a:ext cx="4775700" cy="3087055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форм моделей помогает осознанно выбирать способ описания системы. Важно учитывать цель, примеры, сильные стороны и ограничения каждого типа.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форма модели служит своей задаче; наиболее точные расчёты обычно выполняются с опорой на математические или компьютерные модели.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моделей по назначению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информатики и материалы по моделированию.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модель создаётся в программе и позволяет многократно менять параметры без риска для реального объекта. Поэтому её используют как «виртуальную лабораторию» для проверки идей и оценивания сценариев.
</a:t>
            </a:r>
            <a:endParaRPr lang="en-US" sz="1193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модель как инструмент исследования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модели применяются в прогнозе погоды, в работе навигаторов, при проектировании зданий и в симуляциях дорожного движения. Также они встречаются в обучающих тренажёрах, где важна наглядность процесса.
</a:t>
            </a:r>
            <a:endParaRPr lang="en-US" sz="1193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модель позволяет прогонять испытания при разных входных данных и фиксировать, как изменяется целевой показатель. Линейный график наглядно связывает «что меняем» и «что получаем».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форме зависимости можно судить о стабильности, наличии порога и характере роста. Если точки расходятся с ожиданиями модели, требуется уточнение допущений или данных.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компьютерного эксперимента на модели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(демонстрационные значения), подготовка на основе идей компьютерного моделирования.
</a:t>
            </a:r>
            <a:endParaRPr lang="en-US" sz="72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Математическая модель в школьной информатике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Математическая модель задаёт объект через числа, формулы, уравнения, функции и логические зависимости. Она описывает систему точнее, чем словесное объяснение, но требует чётко определённых параметров и условий.
</a:t>
            </a:r>
            <a:endParaRPr lang="en-US" sz="1389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10 классе удобны задачи с понятными зависимостями: движение по формуле, расчёт стоимости, зависимость производительности от числа устройств. Такие примеры помогают увидеть, как параметры превращаются в предсказания.
</a:t>
            </a:r>
            <a:endParaRPr lang="en-US" sz="1317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математическая модель становится «ядром» компьютерной: на её основе пишут программу или настраивают симуляцию. Тогда можно многократно проверять гипотезы и сравнивать разные сценарии.
</a:t>
            </a:r>
            <a:endParaRPr lang="en-US" sz="1466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работ для информационного моделирования: данные → обработка → формализация → расчёт → валидация
</a:t>
            </a:r>
            <a:endParaRPr lang="en-US" sz="1189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модели по данным: от исходных наблюдений до проверенного результата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981" y="1447090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6456" y="1425250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9931" y="1425250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3406" y="1447090"/>
            <a:ext cx="218400" cy="1747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26881" y="1425250"/>
            <a:ext cx="218400" cy="218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глобальных моделей в реальной жизни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21443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Учитывают параметры атмосферы и океана, теплообмен и перенос энергии. Используются для прогнозов изменений погодных режимов и для оценки последствий устойчивых воздействий на среду.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2007906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распространения эпидемий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Описывают взаимодействие «заражённые—восприимчивые», скорость контактов и влияние мер профилактики. Применяются для сценарного анализа и планирования ответных действий.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80138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городского транспорта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Связывают спрос на поездки, пропускную способность дорог и маршрутизацию. Помогают оценивать заторы, выбирать схемы организации движения и прогнозировать эффект изменений сети.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5594856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работы интернета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Отражают потоки данных, задержки и нагрузку на узлы связи. Используются для понимания устойчивости сетей и оценки влияния изменений трафика на качество обслуживания.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738833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загрузки серверов и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Показывают, как распределяются запросы, как меняется время ответа и какие ресурсы потребляются. Поддерживают планирование мощности и снижение перегрузок при пиковых нагрузках.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обычно «падает» сразу по нескольким причинам: неполные измерения, ошибки в ключевых зависимостях и слишком упрощённые допущения. Тогда результаты трудно интерпретировать.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вклада факторов подсказывает, где улучшения дадут наибольший эффект: прежде всего в данных и в выборе параметров. Остальное влияет, но обычно вторично.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точность глобальной модели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9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диаграмма: условные доли для демонстрации важности факторов точности модели.
</a:t>
            </a:r>
            <a:endParaRPr lang="en-US" sz="79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4978" y="808856"/>
            <a:ext cx="8580300" cy="19188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1750" y="3899600"/>
            <a:ext cx="3857100" cy="9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Иерархическая модель показывает уровни подчинения и «вложенность» элементов. Типичные примеры — файловая система или организационная структура предприятия. Она удобна, когда важны связи по уровням.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71750" y="3055700"/>
            <a:ext cx="3857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Иерархические модели: структура уровней и подчинение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815150" y="3899625"/>
            <a:ext cx="3857100" cy="9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Сетевая модель описывает связи между узлами, например интернет, социальные сети или транспортные маршруты. Статистическая модель подходит для массовых явлений и использует средние, распределения и вероятности, чтобы описывать поведение группы.
</a:t>
            </a:r>
            <a:endParaRPr lang="en-US" sz="1132" dirty="0"/>
          </a:p>
        </p:txBody>
      </p:sp>
      <p:sp>
        <p:nvSpPr>
          <p:cNvPr id="9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50500" y="235275"/>
            <a:ext cx="8643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Иерархические, сетевые и статистические модели
</a:t>
            </a:r>
            <a:endParaRPr lang="en-US" sz="2500" dirty="0"/>
          </a:p>
        </p:txBody>
      </p:sp>
      <p:sp>
        <p:nvSpPr>
          <p:cNvPr id="11" name="Text 5"/>
          <p:cNvSpPr txBox="1"/>
          <p:nvPr/>
        </p:nvSpPr>
        <p:spPr>
          <a:xfrm>
            <a:off x="4815150" y="3055700"/>
            <a:ext cx="3857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Сетевые и статистические модели: связи и массовые закономерности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8594" y="898025"/>
            <a:ext cx="4104913" cy="3739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23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моделей по способу представления информации
</a:t>
            </a:r>
            <a:endParaRPr lang="en-US" sz="2239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сопоставлены типы моделей по тому, как записывается информация и что именно можно узнать. Для сложных систем обычно комбинируют несколько представлений, чтобы совместить наглядность и точность.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система, тем чаще задача требует комбинированных моделей: текст или схема задают смысл, а математическая и компьютерная часть дают точные расчёты и проверку.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77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информатики и материалы по моделированию (обобщение учебных подходов).
</a:t>
            </a:r>
            <a:endParaRPr lang="en-US" sz="77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объединяет разные процессы: хранение исходных данных, вычисления по правилам и представление результатов. В практических заданиях это связывает теорию с работой в программных средах.
</a:t>
            </a:r>
            <a:pPr algn="l" indent="0" marL="0">
              <a:lnSpc>
                <a:spcPct val="150041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вывод: без качественных данных и корректных алгоритмов даже самая красивая схема даёт ограниченный результат. Поэтому моделирование опирается на весь «конвейер» обработки информации.
</a:t>
            </a:r>
            <a:endParaRPr lang="en-US" sz="1186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8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моделирования в структуре информатики
</a:t>
            </a:r>
            <a:endParaRPr lang="en-US" sz="2288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 темам данных, алгоритмов и программирования (актуально для школьного курса).
</a:t>
            </a:r>
            <a:endParaRPr lang="en-US" sz="72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 ошибки глобальных моделей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модель упрощает реальность: она не может учитывать все детали и часто «обрезает» часть влияний. Поэтому при смене условий модель может перестать отражать систему корректно.
</a:t>
            </a:r>
            <a:endParaRPr lang="en-US" sz="1099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ошибка — неполные или искажённые данные. Если исходные измерения содержат пропуски, погрешности или противоречия, выводы модели будут неточными ещё до анализа результатов.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причина проблем — неверный выбор параметров и слишком грубые допущения. Если важные связи не учтены, расчёт будет формально правильным, но смысл — ошибочным из-за исходной постановки.
</a:t>
            </a:r>
            <a:endParaRPr lang="en-US" sz="1019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информатике важно различать модель как инструмент анализа и сам объект. Результат нужно интерпретировать в рамках модели и проверять на контрольных данных, а не воспринимать как «полную истину».
</a:t>
            </a:r>
            <a:endParaRPr lang="en-US" sz="1038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модели помогают понимать и прогнозировать сложные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модели в информатике объединяют описание объекта, формализацию его свойств и компьютерную проверку гипотез. Для школы важно: цель задаёт выбор модели, качество зависит от данных, а полезность — от умения сравнивать подходы.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2026-05-14T12:47:17Z</dcterms:created>
  <dcterms:modified xsi:type="dcterms:W3CDTF">2026-05-14T12:47:17Z</dcterms:modified>
</cp:coreProperties>
</file>