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водные позвоночные: основные темы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34 000 видов рыб — позвоночные с жабрами и плавниками в водной среде.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история рыб в природе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появились около 500 млн лет назад и освоили водные среды от пресных озёр до океанов. Они обеспечивают баланс экосистем, участвуя в пищевых цепях и влияя на устойчивость водных биотопов.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рыб как класса позвоночных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имеют позвоночник, который бывает костным или хрящевым, обеспечивая поддержку и гибкость. Этот скелет служит основой для прикрепления мышц и позволяет активно плавать.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позвоночник — поддержка и движение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отвечают за движение и маневрирование, а чешуя защищает тело и снижает трение с водой, обеспечивая рыбе обтекаемую форму и защиту от повреждений.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и чешуя — приспособления к воде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жабры проходит вода, насыщенная кислородом. Забор кислорода происходит эффективно благодаря большой площади жаберных лепестков, что обеспечивает высокую скорость обмена газами.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— дыхательный аппарат рыб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рыб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живут в разнообразных водоёмах: пресных реках, морях и солоноватых устьях, адаптируясь к разным уровням солёности и температуры.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миграции служит лосось, который проводит взросление в море, а нерестится в пресной воде, демонстрируя сложные приспособления к среде.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обитания включает мелководные зоны и глубоководные участки, достигающие свыше 10 000 метров, свидетельствуя об их широкой экологической амплитуде.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адаптации рыб к водной среде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рыб уменьшает сопротивление воды, позволяя развивать высокую скорость при плавании. Эта форма характерна для многих видов, обитающих в открытых водах.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Торпедообразная форма тела для скорости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плотно покрывает тело, сливаясь с кожей, что способствует защите от травм и паразитов, а также снижает водное трение, улучшая скольжение в воде.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 — защитный и гидродинамический барьер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73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обеспечивают устойчивость, маневренность и возможность изменения направления, позволяя рыбам эффективно ориентироваться в трёхмерном водном пространстве.
</a:t>
            </a:r>
            <a:endParaRPr lang="en-US" sz="1173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плавников в управлении движением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рыб: цвет и формы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узоры на теле рыб помогают скрываться от хищников и добычи, подстраиваясь под окружение и световые условия. Это важный элемент выживания в естественной среде.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маскировка как защита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Плоское тело камбалы позволяет ей лежать на дне, а широкая пасть щуки — эффективно охотиться на мелкую рыбу, отражая адаптацию к разным способам добычи пищи.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формы тела с образом жизни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дыхания рыб через жабры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прохождения воды и газообмен с использованием противоточного принципа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хрящевыми и костными рыбами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имеют скелет из эластичного хряща, что придаёт им лёгкость и гибкость, например, у акул и скатов.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обладают прочным костным скелетом с плавательным пузырём, позволяющим регулировать плавучесть в воде.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хрящевых рыб нет плавательного пузыря, а кожа покрыта специфической плоской или плакоидной чешуёй, обеспечивающей защиту.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Костные рыбы обычно откладывают икру, а хрящевые могут проявлять живорождение, что влияет на стратегии размножения.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12013" y="1145300"/>
            <a:ext cx="472007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хрящевых и костных рыб
</a:t>
            </a:r>
            <a:endParaRPr lang="en-US" sz="251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особенностей строения и размножения двух групп рыб.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особенности соответствуют адаптациям к различной жизненной активности и среде обитания.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пищеварительной системы рыб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хищников, например щуки, рот большой и широкий, что удобно для хватания добычи. У фильтраторов и растительноядных рыб рот меньше, приспособлен к фильтрации мелких частиц.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рта в зависимости от питания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Плотоядные рыбы имеют развитый желудок для переваривания белка, а растительноядные — более длинный кишечник для усвоения растительной клетчатки и сложных углеводов.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разным типам пищи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рот, глотку, пищевод, желудок и кишечник. Она приспособлена к перевариванию разнообразного корма, с разной длиной кишечника у разных видов.
</a:t>
            </a:r>
            <a:endParaRPr lang="en-US" sz="1152" dirty="0"/>
          </a:p>
        </p:txBody>
      </p:sp>
      <p:sp>
        <p:nvSpPr>
          <p:cNvPr id="15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пищеварительного тракта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и роль в пищевых цепях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Планктофаги, например сельдь, используют пищу из микроскопических организмов в толще воды, играя важную роль в переносе энергии в экосистемах.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Всеядные рыбы способны употреблять как растительную, так и животную пищу, связывая разнообразные трофические уровни в пищевых цепях.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рыбы, такие как щука и окунь, охотятся на других рыб и тем самым регулируют численность добычи, влияя на баланс в водных сообществах.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рыб: примеры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Сельдь обитает большими косяками в морях и служит важным источником пищи для человека и других животных. Её промышленный вылов поддерживает рыбную промышленность во многих странах.
</a:t>
            </a:r>
            <a:endParaRPr lang="en-US" sz="1152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Сельдь — стайная рыба с экономическим значением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занимает верхние уровни пищевой цепи в океанах. Живёт как в тёплых, так и в прохладных водах, обладая острыми чувствами и быстрой реакцией для охоты.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Акула — морской хищник и охотник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может достигать длины более четырёх метров и весить множество сотен килограммов. Она обитает в реках и крупных водоемах, и особенно ценится своим икрой.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Белуга — крупнейшая пресноводная рыба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адаптации к экстремальным условиям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Антарктические рыбы вырабатывают антифризные белки, препятствующие замерзанию их крови при очень низких температурах.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Африканский многопёр способен дышать атмосферным воздухом, что помогает ему выживать в пересыхающих водоёмах во время сезонных засух.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Окунь строит специальные гнёзда для икры и активно охраняет потомство от хищников, обеспечивая лучшее выживание мальков.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рыбы приспособились к жизни в глубоководных или солёных озёрах, демонстрируя уникальные физиологические и поведенческие черты.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распределение видового состава рыб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пресной воды на Земле мало, почти половина всех рыб живёт именно в этой среде, что подчёркивает её значимость для биоразнообразия.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костные рыбы доминируют и в пресных, и в морских водах, а хрящевые занимают небольшую долю общего видового разнообразия.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данные на 2024 год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развитие: циклы жизни рыб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400775" y="36084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рыб откладывают икру в укромных местах, обеспечивая почву для будущего потомства.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0775" y="3061325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821900" y="19407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Полностью сформированные рыбы достигают зрелости и могут размножаться, завершая жизненный цикл.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21900" y="1393650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рыба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1500" y="2496625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 активно плавают и питаются, набираясь сил для дальнейшего роста и развития.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81503" y="1949542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41125" y="3052500"/>
            <a:ext cx="1897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вылупления из икринок появляются личинки, которые постепенно развиваются, приобретая черты взрослой рыбы.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2541133" y="2505433"/>
            <a:ext cx="18978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Личинка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16"/>
            <a:ext cx="4146300" cy="19881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700" y="1450916"/>
            <a:ext cx="4146300" cy="198811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обитания: миграции и осморегуляция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Лосось рождается в пресных реках, затем мигрирует в океан, где проводит основную часть жизни, и возвращается обратно для нереста, преодолевая огромные расстояния.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миграции лосося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37700" y="3943550"/>
            <a:ext cx="41463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рыбы выделяют избыток воды, сохраняя соли, а морские адаптированы к солёной среде, удерживая воду и регулируя концентрацию солей для выживания.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37700" y="3507763"/>
            <a:ext cx="41463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Осморегуляция у пресноводных и морских рыб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000" y="2176155"/>
            <a:ext cx="4335300" cy="16639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в жизни человека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обеспечивают питательную ценность, развлекательные возможности и медицинские ресурсы, несмотря на возникающие экологические угрозы.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остаётся ключевым элементом питания и культуры, требуя мер по сохранению экосистем и устойчивому использованию.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ВОЗ, статистика 2022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447" y="3241125"/>
            <a:ext cx="439200" cy="3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847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 рыб и способы охраны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температуры и изменения солёности вод влияют на миграции и размножение рыб.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заповедников, научные проекты и международные соглашения способствуют защите и устойчивому развитию их популяций.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Охранные меры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и пластик ухудшают качество среды обитания, снижая численность рыб и здоровье экосистем.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Невыполнимые квоты и злоупотребления истощают популяции, угрожая стабильности водных сообществ.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Чрезмерный вылов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удивительные факты о рыбах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Паедоциклида достигает всего 8 миллиметров в длину, что делает её самой миниатюрной среди известных видов рыб.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маленькая рыба в мире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издают звуки, создают световое свечение и выделяют запахи, что помогает им взаимодействовать в водной среде.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способы общения рыб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акула может вырастать до 20 метров и весить свыше 30 тонн, являясь крупнейшей известной рыбой.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Китовая акула — гигант океана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рыб для природы и человека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— ключевая группа позвоночных, обеспечивающая экосистемный баланс и важнейший ресурс для человечества. Их сохранение критично для здоровья планеты и будущих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2026-05-09T10:38:30Z</dcterms:created>
  <dcterms:modified xsi:type="dcterms:W3CDTF">2026-05-09T10:38:30Z</dcterms:modified>
</cp:coreProperties>
</file>