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64050" y="2101975"/>
            <a:ext cx="72159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84" b="1" i="1" dirty="0">
                <a:solidFill>
                  <a:srgbClr val="FDED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фотографий и презентация результатов
</a:t>
            </a:r>
            <a:endParaRPr lang="en-US" sz="2684" dirty="0"/>
          </a:p>
        </p:txBody>
      </p:sp>
      <p:sp>
        <p:nvSpPr>
          <p:cNvPr id="7" name="Text 1"/>
          <p:cNvSpPr txBox="1"/>
          <p:nvPr/>
        </p:nvSpPr>
        <p:spPr>
          <a:xfrm>
            <a:off x="1729150" y="2869625"/>
            <a:ext cx="5685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DED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сравнивать фото по критериям и защищать выводы уверенно.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16475" y="4422325"/>
            <a:ext cx="2111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4493" y="0"/>
            <a:ext cx="44352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6500" y="1471700"/>
            <a:ext cx="3417600" cy="20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навык нужен в проектах, портфолио и конкурсах: он помогает оценивать фото не только по внешнему виду, но и по цели, смыслу и качеству исполнения.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015200" y="428900"/>
            <a:ext cx="37188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2367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пригодится сравнение фотографий
</a:t>
            </a:r>
            <a:endParaRPr lang="en-US" sz="2367" dirty="0"/>
          </a:p>
        </p:txBody>
      </p:sp>
      <p:sp>
        <p:nvSpPr>
          <p:cNvPr id="6" name="Text 2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175" y="496925"/>
            <a:ext cx="72612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сравнивают фотографии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418500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лучшего варианта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выбрать наиболее удачный кадр, когда нужно решить, какое фото лучше передаёт замысел и смотрится убедительнее в работе или презентации.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638592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снимков показывает, что именно изменилось после съёмки или обработки: свет, композиция, цвет, резкость и общее впечатление становятся видны точнее.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58767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Обоснование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Аргументированный анализ позволяет не ограничиваться фразой «мне нравится», а объяснить решение понятными признаками и доказать его на защите.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080845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для учёбы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проектах это особенно полезно, потому что помогает сравнивать варианты для портфолио, творческих заданий и исследовательских работ.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175" y="496925"/>
            <a:ext cx="72612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сравнение в фотографии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77400" y="2794600"/>
            <a:ext cx="2008800" cy="15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анализа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что именно нужно оценить: выразительность, техническое качество или соответствие заданию. Без ясной цели сравнение распадается на набор случайных наблюдений.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06400" y="2794600"/>
            <a:ext cx="2008800" cy="15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формулируют гипотезу — предварительное предположение о том, какой снимок окажется сильнее и почему. Она задаёт направление наблюдения и помогает не потерять логику.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373675" y="2794600"/>
            <a:ext cx="2008800" cy="15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критериев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выбирают критерии, по которым будут сопоставлять кадры. Именно они превращают личное впечатление в понятный и проверяемый разбор.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00950" y="3162350"/>
            <a:ext cx="2439900" cy="9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Подготовить изображения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471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приводят снимки к сопоставимому виду: проверяют формат, кадрирование и базовые настройки, чтобы различия не маскировались случайными техническими деталями.
</a:t>
            </a:r>
            <a:endParaRPr lang="en-US" sz="942" dirty="0"/>
          </a:p>
        </p:txBody>
      </p:sp>
      <p:sp>
        <p:nvSpPr>
          <p:cNvPr id="7" name="Text 1"/>
          <p:cNvSpPr txBox="1"/>
          <p:nvPr/>
        </p:nvSpPr>
        <p:spPr>
          <a:xfrm>
            <a:off x="3579925" y="1380125"/>
            <a:ext cx="2439900" cy="9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Снять случайность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17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отбирают фото по заранее заданным правилам. Лучше, если решение принимает один человек или небольшая группа, работающая по единой схеме.
</a:t>
            </a:r>
            <a:endParaRPr lang="en-US" sz="1035" dirty="0"/>
          </a:p>
        </p:txBody>
      </p:sp>
      <p:sp>
        <p:nvSpPr>
          <p:cNvPr id="8" name="Text 2"/>
          <p:cNvSpPr txBox="1"/>
          <p:nvPr/>
        </p:nvSpPr>
        <p:spPr>
          <a:xfrm>
            <a:off x="6101475" y="3162350"/>
            <a:ext cx="2439900" cy="9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Определить порядок анализа
</a:t>
            </a:r>
            <a:pPr algn="l" indent="0" marL="0">
              <a:lnSpc>
                <a:spcPct val="100000"/>
              </a:lnSpc>
              <a:buNone/>
            </a:pPr>
            <a:r>
              <a:rPr lang="en-US" sz="517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фиксируют, какие параметры будут сравниваться, и только после этого переходят к анализу. Так сравнение становится прозрачным и воспроизводимым.
</a:t>
            </a:r>
            <a:endParaRPr lang="en-US" sz="1035" dirty="0"/>
          </a:p>
        </p:txBody>
      </p:sp>
      <p:sp>
        <p:nvSpPr>
          <p:cNvPr id="9" name="Text 3"/>
          <p:cNvSpPr txBox="1"/>
          <p:nvPr/>
        </p:nvSpPr>
        <p:spPr>
          <a:xfrm>
            <a:off x="8819075" y="4822025"/>
            <a:ext cx="2256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27800" y="356000"/>
            <a:ext cx="67968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материалов к сравнению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6427" y="2029647"/>
            <a:ext cx="162750" cy="18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12139" y="2029609"/>
            <a:ext cx="186000" cy="18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99500" y="2029608"/>
            <a:ext cx="186000" cy="186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86862" y="2029609"/>
            <a:ext cx="186000" cy="186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043465" y="2029608"/>
            <a:ext cx="186000" cy="186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87350" y="356000"/>
            <a:ext cx="71694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ключевых критериев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284039" y="2434912"/>
            <a:ext cx="14682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9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как выстроен кадр: где расположен главный объект, есть ли равновесие, не перегружен ли фон и помогает ли рамка изображения.
</a:t>
            </a:r>
            <a:endParaRPr lang="en-US" sz="1029" dirty="0"/>
          </a:p>
        </p:txBody>
      </p:sp>
      <p:sp>
        <p:nvSpPr>
          <p:cNvPr id="15" name="Text 2"/>
          <p:cNvSpPr txBox="1"/>
          <p:nvPr/>
        </p:nvSpPr>
        <p:spPr>
          <a:xfrm>
            <a:off x="2071400" y="2434912"/>
            <a:ext cx="14682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экспозиция
</a:t>
            </a:r>
            <a:pPr algn="l" indent="0" marL="0">
              <a:lnSpc>
                <a:spcPct val="100000"/>
              </a:lnSpc>
              <a:buNone/>
            </a:pPr>
            <a:r>
              <a:rPr lang="en-US" sz="69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Оценивает, достаточно ли света, нет ли пересветов и сохраняются ли детали в тенях. От этого зависит читаемость кадра и точность передачи сцены.
</a:t>
            </a:r>
            <a:endParaRPr lang="en-US" sz="1025" dirty="0"/>
          </a:p>
        </p:txBody>
      </p:sp>
      <p:sp>
        <p:nvSpPr>
          <p:cNvPr id="16" name="Text 3"/>
          <p:cNvSpPr txBox="1"/>
          <p:nvPr/>
        </p:nvSpPr>
        <p:spPr>
          <a:xfrm>
            <a:off x="3858760" y="2434912"/>
            <a:ext cx="14682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9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 и резкость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Проверяет, попал ли фокус на главный объект и нет ли заметного смаза. Резкость особенно важна там, где зритель должен сразу увидеть смысл.
</a:t>
            </a:r>
            <a:endParaRPr lang="en-US" sz="1029" dirty="0"/>
          </a:p>
        </p:txBody>
      </p:sp>
      <p:sp>
        <p:nvSpPr>
          <p:cNvPr id="17" name="Text 4"/>
          <p:cNvSpPr txBox="1"/>
          <p:nvPr/>
        </p:nvSpPr>
        <p:spPr>
          <a:xfrm>
            <a:off x="5646120" y="2434912"/>
            <a:ext cx="14682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баланс белого
</a:t>
            </a:r>
            <a:pPr algn="l" indent="0" marL="0">
              <a:lnSpc>
                <a:spcPct val="100000"/>
              </a:lnSpc>
              <a:buNone/>
            </a:pPr>
            <a:r>
              <a:rPr lang="en-US" sz="69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Сравнивает оттенки, насыщенность и баланс белого. Цвет может сделать фото естественным, холодным, тёплым или, наоборот, слишком искусственным.
</a:t>
            </a:r>
            <a:endParaRPr lang="en-US" sz="1025" dirty="0"/>
          </a:p>
        </p:txBody>
      </p:sp>
      <p:sp>
        <p:nvSpPr>
          <p:cNvPr id="18" name="Text 5"/>
          <p:cNvSpPr txBox="1"/>
          <p:nvPr/>
        </p:nvSpPr>
        <p:spPr>
          <a:xfrm>
            <a:off x="7402727" y="2434912"/>
            <a:ext cx="14682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 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69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что именно сообщает снимок: действие, настроение, отношения между объектами. Этот критерий связывает визуальную форму с содержанием.
</a:t>
            </a:r>
            <a:endParaRPr lang="en-US" sz="1025" dirty="0"/>
          </a:p>
        </p:txBody>
      </p:sp>
      <p:sp>
        <p:nvSpPr>
          <p:cNvPr id="19" name="Text 6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600" y="428900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Композиция: что именно сравнивать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7225" y="1430975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объекта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Определите, где находится главный объект: в центре, на линии третей или ближе к краю. Это помогает понять, насколько кадр удерживает внимание зрителя.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7042900" y="2943600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визуальный акцент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Отметьте, что первым привлекает взгляд. Если внимание уходит не туда, куда задумано, композиция работает слабее и требует корректировки.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04342" y="2439392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Посмотрите, не обрезаны ли важные элементы. Непродуманное кадрирование может разрушить целостность фотографии даже при удачном сюжете.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765783" y="1935183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фона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фон на лишние детали. Если он спорит с главным объектом, композиция становится шумной и смысл кадра читается хуже.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175" y="496925"/>
            <a:ext cx="72612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Композиция: правило третей и линии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418500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точки помогают проверить, совпадает ли расположение объекта с главным смыслом снимка. Это делает анализ не интуитивным, а конкретным и объяснимым.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638592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баланс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по третям часто создаёт более устойчивый визуальный баланс, чем случайный центр. При сравнении это заметно сразу, особенно на портретах и пейзажах.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58767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взгляда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линии направляют взгляд к смысловому центру кадра. Если они работают правильно, фотография выглядит собранной и понятной без дополнительных пояснений.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080845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обрезки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Обрезка должна сохранять важные детали и не ломать движение внутри кадра. Удачное кадрирование усиливает композицию, а не спорит с ней.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5698" y="1433500"/>
            <a:ext cx="4218154" cy="2840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показано условное сравнение читаемости кадра до и после коррекции света по четырём признакам: яркость, контраст, детали в тенях и детали в светах.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экспозиция в сравнении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коррекции растут все показатели: особенно заметно улучшение контраста и сохранности деталей, поэтому кадр становится легче читать.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459850"/>
            <a:ext cx="30261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иллюстративная шкала для сравнения света и экспозиции, 2025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5175" y="1132601"/>
            <a:ext cx="3026100" cy="17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трёх зон помогает быстро отличить технически сильный кадр от случайно удачного.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25175" y="4139526"/>
            <a:ext cx="30261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анализа изображения для учебной презентации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883350" y="162975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зоны
</a:t>
            </a:r>
            <a:pPr algn="ctr" indent="0" marL="0">
              <a:lnSpc>
                <a:spcPct val="100000"/>
              </a:lnSpc>
              <a:buNone/>
            </a:pPr>
            <a:r>
              <a:rPr lang="en-US" sz="1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проверить, чтобы оценить фокус и общую техническую точность кадра.
</a:t>
            </a:r>
            <a:endParaRPr lang="en-US" sz="4266" dirty="0"/>
          </a:p>
        </p:txBody>
      </p:sp>
      <p:sp>
        <p:nvSpPr>
          <p:cNvPr id="6" name="Text 3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5175" y="1132601"/>
            <a:ext cx="3026100" cy="17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опоры анализа цвета помогают отделить точное описание от вкусовой оценки и сравнивать кадры по одним и тем же признакам.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25175" y="4139526"/>
            <a:ext cx="30261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анализа цвета в презентации по фотографии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883350" y="162975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признака позволяют говорить о цвете объективнее.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5175" y="1132601"/>
            <a:ext cx="3026100" cy="17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уровня анализа — что изображено и что это значит — помогают увидеть сюжет, а не ограничиваться впечатлением от внешней формы.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25175" y="4139526"/>
            <a:ext cx="30261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сравнения фотографии по содержанию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883350" y="162975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уровня анализа делают смысл кадра заметнее.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3575" y="2237867"/>
            <a:ext cx="4022100" cy="13604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удобно держать коротким: он фиксирует цель, условия, критерии и вывод, чтобы сравнение можно было быстро проверить на защите.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чек-лист сравнения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план делает сравнение проверяемым и помогает не смешивать наблюдения с личным вкусом.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5175" y="3702725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оформления учебного сравнения фотографий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125" y="1277854"/>
            <a:ext cx="2737200" cy="2370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9325" y="1277436"/>
            <a:ext cx="2836500" cy="2445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05800" y="1277911"/>
            <a:ext cx="2772600" cy="24449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9875" y="3763800"/>
            <a:ext cx="2695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фото, один экран
</a:t>
            </a:r>
            <a:pPr algn="l" indent="0" marL="0">
              <a:lnSpc>
                <a:spcPct val="100000"/>
              </a:lnSpc>
              <a:buNone/>
            </a:pPr>
            <a:r>
              <a:rPr lang="en-US" sz="5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кадра рядом позволяют сразу увидеть различия в композиции, свете и цвете. Такой формат особенно полезен, когда нужно показать выбор между близкими вариантами.
</a:t>
            </a:r>
            <a:endParaRPr lang="en-US" sz="1024" dirty="0"/>
          </a:p>
        </p:txBody>
      </p:sp>
      <p:sp>
        <p:nvSpPr>
          <p:cNvPr id="8" name="Text 1"/>
          <p:cNvSpPr txBox="1"/>
          <p:nvPr/>
        </p:nvSpPr>
        <p:spPr>
          <a:xfrm>
            <a:off x="3179963" y="3763800"/>
            <a:ext cx="27258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и после
</a:t>
            </a:r>
            <a:pPr algn="l" indent="0" marL="0">
              <a:lnSpc>
                <a:spcPct val="100000"/>
              </a:lnSpc>
              <a:buNone/>
            </a:pPr>
            <a:r>
              <a:rPr lang="en-US" sz="5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before/after работает там, где важно показать изменение: обработку, корректировку света или пересборку кадра. Он делает результат наглядным без длинных пояснений.
</a:t>
            </a:r>
            <a:endParaRPr lang="en-US" sz="1024" dirty="0"/>
          </a:p>
        </p:txBody>
      </p:sp>
      <p:sp>
        <p:nvSpPr>
          <p:cNvPr id="9" name="Text 2"/>
          <p:cNvSpPr txBox="1"/>
          <p:nvPr/>
        </p:nvSpPr>
        <p:spPr>
          <a:xfrm>
            <a:off x="5996925" y="3763800"/>
            <a:ext cx="26676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важна деталь
</a:t>
            </a:r>
            <a:pPr algn="l" indent="0" marL="0">
              <a:lnSpc>
                <a:spcPct val="100000"/>
              </a:lnSpc>
              <a:buNone/>
            </a:pPr>
            <a:r>
              <a:rPr lang="en-US" sz="5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и рамки помогают направить взгляд на важные детали: лицо, композиционный центр, светлый участок или ошибку кадрирования. Это ускоряет чтение сравнения.
</a:t>
            </a:r>
            <a:endParaRPr lang="en-US" sz="1024" dirty="0"/>
          </a:p>
        </p:txBody>
      </p:sp>
      <p:sp>
        <p:nvSpPr>
          <p:cNvPr id="10" name="Text 3"/>
          <p:cNvSpPr txBox="1"/>
          <p:nvPr/>
        </p:nvSpPr>
        <p:spPr>
          <a:xfrm>
            <a:off x="987350" y="356000"/>
            <a:ext cx="71694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сделать сравнение наглядным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5175" y="1132601"/>
            <a:ext cx="3026100" cy="17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удачная подпись в 1–2 фразы помогает объяснить критерий сравнения и не перегружает слайд лишними словами.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25175" y="4139526"/>
            <a:ext cx="30261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к кратким подписям в учебной презентации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883350" y="162975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1–2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обычно достаточно, чтобы подпись была точной и полезной.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5175" y="1132601"/>
            <a:ext cx="3026100" cy="17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элемента вывода — критерий, результат и степень уверенности — делают заключение прозрачным и позволяют честно признать разные сильные стороны снимков.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25175" y="4139526"/>
            <a:ext cx="30261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аргументированного вывода в сравнении фотографий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883350" y="162975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элемента помогают сформулировать вывод без расплывчатости.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095" y="1678450"/>
            <a:ext cx="8114661" cy="3053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141575"/>
            <a:ext cx="6722100" cy="4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ход анализа от постановки задачи до аргументированного решения.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289100"/>
            <a:ext cx="7527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презентации результатов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5175" y="1132601"/>
            <a:ext cx="3026100" cy="17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сетка и одинаковый размер кадров снижают визуальный шум и помогают сравнивать фото по сути, а не по случайному расположению на слайде.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25175" y="4139526"/>
            <a:ext cx="30261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к оформлению сравнительных слайдов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883350" y="162975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система оформления делает сравнение чище и убедительнее.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5175" y="1132601"/>
            <a:ext cx="3026100" cy="17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инструмента разметки — маркеры, номера, подписи и легенда — помогают обсуждать сложный кадр без путаницы в деталях.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25175" y="4139526"/>
            <a:ext cx="30261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визуальной аннотации фотографий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883350" y="162975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элемента разметки делают разбор точнее и удобнее для обсуждения.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031150" y="2482125"/>
            <a:ext cx="4893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фотографий учит обосновывать выбор: видеть различия, объяснять их по критериям и уверенно представлять результат перед аудиторией.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836800" y="1276300"/>
            <a:ext cx="52683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Сравнение, которое можно защитить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2026-07-25T21:20:33Z</dcterms:created>
  <dcterms:modified xsi:type="dcterms:W3CDTF">2026-07-25T21:20:33Z</dcterms:modified>
</cp:coreProperties>
</file>